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9" r:id="rId4"/>
    <p:sldId id="270" r:id="rId5"/>
    <p:sldId id="268" r:id="rId6"/>
    <p:sldId id="266" r:id="rId7"/>
    <p:sldId id="264" r:id="rId8"/>
    <p:sldId id="261" r:id="rId9"/>
    <p:sldId id="262" r:id="rId10"/>
    <p:sldId id="263" r:id="rId11"/>
    <p:sldId id="265" r:id="rId12"/>
    <p:sldId id="273" r:id="rId13"/>
    <p:sldId id="260" r:id="rId14"/>
    <p:sldId id="267" r:id="rId15"/>
    <p:sldId id="271" r:id="rId16"/>
    <p:sldId id="272" r:id="rId17"/>
    <p:sldId id="280" r:id="rId18"/>
    <p:sldId id="274" r:id="rId19"/>
    <p:sldId id="276" r:id="rId20"/>
    <p:sldId id="278" r:id="rId21"/>
    <p:sldId id="277" r:id="rId22"/>
    <p:sldId id="279" r:id="rId23"/>
    <p:sldId id="281" r:id="rId24"/>
    <p:sldId id="275"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0DD4C1-6911-45B2-BDB6-98CC4053C18E}" v="91" dt="2026-09-15T06:57:00.858"/>
    <p1510:client id="{4ACE9DBB-5C6C-48A3-8B9A-7A31C9C436B6}" v="5" dt="2026-09-15T07:22:34.3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8" autoAdjust="0"/>
    <p:restoredTop sz="94660"/>
  </p:normalViewPr>
  <p:slideViewPr>
    <p:cSldViewPr snapToGrid="0">
      <p:cViewPr varScale="1">
        <p:scale>
          <a:sx n="81" d="100"/>
          <a:sy n="81" d="100"/>
        </p:scale>
        <p:origin x="4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cel Penarroja" userId="b02419aa-2ca1-4a2d-9a90-51ea65f68a5d" providerId="ADAL" clId="{C0872D8F-D863-4924-8B7D-D05B5824E7F8}"/>
    <pc:docChg chg="undo custSel addSld modSld sldOrd">
      <pc:chgData name="Marcel Penarroja" userId="b02419aa-2ca1-4a2d-9a90-51ea65f68a5d" providerId="ADAL" clId="{C0872D8F-D863-4924-8B7D-D05B5824E7F8}" dt="2026-09-15T06:57:00.858" v="141" actId="1076"/>
      <pc:docMkLst>
        <pc:docMk/>
      </pc:docMkLst>
      <pc:sldChg chg="modSp mod">
        <pc:chgData name="Marcel Penarroja" userId="b02419aa-2ca1-4a2d-9a90-51ea65f68a5d" providerId="ADAL" clId="{C0872D8F-D863-4924-8B7D-D05B5824E7F8}" dt="2026-09-14T20:40:03.152" v="24" actId="207"/>
        <pc:sldMkLst>
          <pc:docMk/>
          <pc:sldMk cId="3528917452" sldId="260"/>
        </pc:sldMkLst>
        <pc:spChg chg="mod">
          <ac:chgData name="Marcel Penarroja" userId="b02419aa-2ca1-4a2d-9a90-51ea65f68a5d" providerId="ADAL" clId="{C0872D8F-D863-4924-8B7D-D05B5824E7F8}" dt="2026-09-14T20:40:03.152" v="24" actId="207"/>
          <ac:spMkLst>
            <pc:docMk/>
            <pc:sldMk cId="3528917452" sldId="260"/>
            <ac:spMk id="3" creationId="{A4DB081C-EEB9-067F-9E44-B01B44171397}"/>
          </ac:spMkLst>
        </pc:spChg>
      </pc:sldChg>
      <pc:sldChg chg="addSp delSp modSp mod ord">
        <pc:chgData name="Marcel Penarroja" userId="b02419aa-2ca1-4a2d-9a90-51ea65f68a5d" providerId="ADAL" clId="{C0872D8F-D863-4924-8B7D-D05B5824E7F8}" dt="2026-09-15T06:55:11.836" v="138" actId="1076"/>
        <pc:sldMkLst>
          <pc:docMk/>
          <pc:sldMk cId="1744449221" sldId="268"/>
        </pc:sldMkLst>
        <pc:spChg chg="add del mod">
          <ac:chgData name="Marcel Penarroja" userId="b02419aa-2ca1-4a2d-9a90-51ea65f68a5d" providerId="ADAL" clId="{C0872D8F-D863-4924-8B7D-D05B5824E7F8}" dt="2026-09-14T20:56:01.707" v="30" actId="22"/>
          <ac:spMkLst>
            <pc:docMk/>
            <pc:sldMk cId="1744449221" sldId="268"/>
            <ac:spMk id="3" creationId="{299A9EA3-5C3A-0F0E-BC7B-A98BD551604D}"/>
          </ac:spMkLst>
        </pc:spChg>
        <pc:spChg chg="add mod">
          <ac:chgData name="Marcel Penarroja" userId="b02419aa-2ca1-4a2d-9a90-51ea65f68a5d" providerId="ADAL" clId="{C0872D8F-D863-4924-8B7D-D05B5824E7F8}" dt="2026-09-14T20:56:58.668" v="51" actId="207"/>
          <ac:spMkLst>
            <pc:docMk/>
            <pc:sldMk cId="1744449221" sldId="268"/>
            <ac:spMk id="5" creationId="{982056C4-C49F-AF3A-30AB-C205F190B427}"/>
          </ac:spMkLst>
        </pc:spChg>
        <pc:picChg chg="add mod">
          <ac:chgData name="Marcel Penarroja" userId="b02419aa-2ca1-4a2d-9a90-51ea65f68a5d" providerId="ADAL" clId="{C0872D8F-D863-4924-8B7D-D05B5824E7F8}" dt="2026-09-15T06:53:46.108" v="128" actId="1076"/>
          <ac:picMkLst>
            <pc:docMk/>
            <pc:sldMk cId="1744449221" sldId="268"/>
            <ac:picMk id="2" creationId="{3853294A-222D-4F40-29E5-ADDDCEE69BC9}"/>
          </ac:picMkLst>
        </pc:picChg>
        <pc:picChg chg="del">
          <ac:chgData name="Marcel Penarroja" userId="b02419aa-2ca1-4a2d-9a90-51ea65f68a5d" providerId="ADAL" clId="{C0872D8F-D863-4924-8B7D-D05B5824E7F8}" dt="2026-09-15T06:53:05.995" v="121" actId="478"/>
          <ac:picMkLst>
            <pc:docMk/>
            <pc:sldMk cId="1744449221" sldId="268"/>
            <ac:picMk id="4" creationId="{803E0500-0A2D-BB37-455D-22451B3976EF}"/>
          </ac:picMkLst>
        </pc:picChg>
        <pc:picChg chg="del">
          <ac:chgData name="Marcel Penarroja" userId="b02419aa-2ca1-4a2d-9a90-51ea65f68a5d" providerId="ADAL" clId="{C0872D8F-D863-4924-8B7D-D05B5824E7F8}" dt="2026-09-15T06:53:07.710" v="122" actId="478"/>
          <ac:picMkLst>
            <pc:docMk/>
            <pc:sldMk cId="1744449221" sldId="268"/>
            <ac:picMk id="6" creationId="{6BC37817-8ED2-20EE-8F94-C1A0790AEE39}"/>
          </ac:picMkLst>
        </pc:picChg>
        <pc:picChg chg="add mod">
          <ac:chgData name="Marcel Penarroja" userId="b02419aa-2ca1-4a2d-9a90-51ea65f68a5d" providerId="ADAL" clId="{C0872D8F-D863-4924-8B7D-D05B5824E7F8}" dt="2026-09-15T06:54:34.336" v="133" actId="14100"/>
          <ac:picMkLst>
            <pc:docMk/>
            <pc:sldMk cId="1744449221" sldId="268"/>
            <ac:picMk id="7" creationId="{40DB9D62-934A-D11A-574E-E2C376EB1FDE}"/>
          </ac:picMkLst>
        </pc:picChg>
        <pc:picChg chg="del">
          <ac:chgData name="Marcel Penarroja" userId="b02419aa-2ca1-4a2d-9a90-51ea65f68a5d" providerId="ADAL" clId="{C0872D8F-D863-4924-8B7D-D05B5824E7F8}" dt="2026-09-15T06:53:09.405" v="123" actId="478"/>
          <ac:picMkLst>
            <pc:docMk/>
            <pc:sldMk cId="1744449221" sldId="268"/>
            <ac:picMk id="8" creationId="{F128B481-E5C2-519A-F9A8-BBB2D6CE7AAC}"/>
          </ac:picMkLst>
        </pc:picChg>
        <pc:picChg chg="del">
          <ac:chgData name="Marcel Penarroja" userId="b02419aa-2ca1-4a2d-9a90-51ea65f68a5d" providerId="ADAL" clId="{C0872D8F-D863-4924-8B7D-D05B5824E7F8}" dt="2026-09-15T06:53:10.981" v="124" actId="478"/>
          <ac:picMkLst>
            <pc:docMk/>
            <pc:sldMk cId="1744449221" sldId="268"/>
            <ac:picMk id="10" creationId="{1F30179C-D04A-C1E5-7C03-56F6501EF59F}"/>
          </ac:picMkLst>
        </pc:picChg>
        <pc:picChg chg="add mod">
          <ac:chgData name="Marcel Penarroja" userId="b02419aa-2ca1-4a2d-9a90-51ea65f68a5d" providerId="ADAL" clId="{C0872D8F-D863-4924-8B7D-D05B5824E7F8}" dt="2026-09-15T06:55:11.836" v="138" actId="1076"/>
          <ac:picMkLst>
            <pc:docMk/>
            <pc:sldMk cId="1744449221" sldId="268"/>
            <ac:picMk id="11" creationId="{3F4D8E94-B24B-2677-F0EA-FB6050DBDB57}"/>
          </ac:picMkLst>
        </pc:picChg>
      </pc:sldChg>
      <pc:sldChg chg="modSp mod">
        <pc:chgData name="Marcel Penarroja" userId="b02419aa-2ca1-4a2d-9a90-51ea65f68a5d" providerId="ADAL" clId="{C0872D8F-D863-4924-8B7D-D05B5824E7F8}" dt="2026-09-14T20:39:16.771" v="21" actId="20577"/>
        <pc:sldMkLst>
          <pc:docMk/>
          <pc:sldMk cId="2448030059" sldId="272"/>
        </pc:sldMkLst>
        <pc:spChg chg="mod">
          <ac:chgData name="Marcel Penarroja" userId="b02419aa-2ca1-4a2d-9a90-51ea65f68a5d" providerId="ADAL" clId="{C0872D8F-D863-4924-8B7D-D05B5824E7F8}" dt="2026-09-14T20:39:16.771" v="21" actId="20577"/>
          <ac:spMkLst>
            <pc:docMk/>
            <pc:sldMk cId="2448030059" sldId="272"/>
            <ac:spMk id="3" creationId="{97B1A5C0-3101-D7BD-940E-18385CFD5F79}"/>
          </ac:spMkLst>
        </pc:spChg>
      </pc:sldChg>
      <pc:sldChg chg="addSp modSp mod">
        <pc:chgData name="Marcel Penarroja" userId="b02419aa-2ca1-4a2d-9a90-51ea65f68a5d" providerId="ADAL" clId="{C0872D8F-D863-4924-8B7D-D05B5824E7F8}" dt="2026-09-15T06:57:00.858" v="141" actId="1076"/>
        <pc:sldMkLst>
          <pc:docMk/>
          <pc:sldMk cId="2392638003" sldId="273"/>
        </pc:sldMkLst>
        <pc:picChg chg="add mod">
          <ac:chgData name="Marcel Penarroja" userId="b02419aa-2ca1-4a2d-9a90-51ea65f68a5d" providerId="ADAL" clId="{C0872D8F-D863-4924-8B7D-D05B5824E7F8}" dt="2026-09-15T06:57:00.858" v="141" actId="1076"/>
          <ac:picMkLst>
            <pc:docMk/>
            <pc:sldMk cId="2392638003" sldId="273"/>
            <ac:picMk id="5" creationId="{06007AE8-5AFF-6C2B-D0BC-C3000535FA4F}"/>
          </ac:picMkLst>
        </pc:picChg>
      </pc:sldChg>
      <pc:sldChg chg="modSp mod">
        <pc:chgData name="Marcel Penarroja" userId="b02419aa-2ca1-4a2d-9a90-51ea65f68a5d" providerId="ADAL" clId="{C0872D8F-D863-4924-8B7D-D05B5824E7F8}" dt="2026-09-15T06:52:18.602" v="120" actId="14100"/>
        <pc:sldMkLst>
          <pc:docMk/>
          <pc:sldMk cId="4187730494" sldId="279"/>
        </pc:sldMkLst>
        <pc:spChg chg="mod">
          <ac:chgData name="Marcel Penarroja" userId="b02419aa-2ca1-4a2d-9a90-51ea65f68a5d" providerId="ADAL" clId="{C0872D8F-D863-4924-8B7D-D05B5824E7F8}" dt="2026-09-15T06:52:18.602" v="120" actId="14100"/>
          <ac:spMkLst>
            <pc:docMk/>
            <pc:sldMk cId="4187730494" sldId="279"/>
            <ac:spMk id="3" creationId="{14682F7A-9246-AF96-55CD-42902205C35E}"/>
          </ac:spMkLst>
        </pc:spChg>
      </pc:sldChg>
      <pc:sldChg chg="delSp modSp add mod">
        <pc:chgData name="Marcel Penarroja" userId="b02419aa-2ca1-4a2d-9a90-51ea65f68a5d" providerId="ADAL" clId="{C0872D8F-D863-4924-8B7D-D05B5824E7F8}" dt="2026-09-15T06:51:43.392" v="89" actId="478"/>
        <pc:sldMkLst>
          <pc:docMk/>
          <pc:sldMk cId="438806086" sldId="281"/>
        </pc:sldMkLst>
        <pc:spChg chg="mod">
          <ac:chgData name="Marcel Penarroja" userId="b02419aa-2ca1-4a2d-9a90-51ea65f68a5d" providerId="ADAL" clId="{C0872D8F-D863-4924-8B7D-D05B5824E7F8}" dt="2026-09-15T06:51:34.916" v="87" actId="20577"/>
          <ac:spMkLst>
            <pc:docMk/>
            <pc:sldMk cId="438806086" sldId="281"/>
            <ac:spMk id="2" creationId="{1E74C64B-2DE4-EF32-FB8A-F3D608352759}"/>
          </ac:spMkLst>
        </pc:spChg>
        <pc:spChg chg="del mod">
          <ac:chgData name="Marcel Penarroja" userId="b02419aa-2ca1-4a2d-9a90-51ea65f68a5d" providerId="ADAL" clId="{C0872D8F-D863-4924-8B7D-D05B5824E7F8}" dt="2026-09-15T06:51:43.392" v="89" actId="478"/>
          <ac:spMkLst>
            <pc:docMk/>
            <pc:sldMk cId="438806086" sldId="281"/>
            <ac:spMk id="3" creationId="{1D055432-5E83-A8C9-70C7-607FCF84EDF2}"/>
          </ac:spMkLst>
        </pc:spChg>
      </pc:sldChg>
    </pc:docChg>
  </pc:docChgLst>
  <pc:docChgLst>
    <pc:chgData name="Marcel Penarroja" userId="b02419aa-2ca1-4a2d-9a90-51ea65f68a5d" providerId="ADAL" clId="{9CFC52B3-4A43-4EA8-A054-F4719C65C8EB}"/>
    <pc:docChg chg="undo custSel addSld delSld modSld sldOrd">
      <pc:chgData name="Marcel Penarroja" userId="b02419aa-2ca1-4a2d-9a90-51ea65f68a5d" providerId="ADAL" clId="{9CFC52B3-4A43-4EA8-A054-F4719C65C8EB}" dt="2026-09-15T07:22:34.316" v="1840" actId="20577"/>
      <pc:docMkLst>
        <pc:docMk/>
      </pc:docMkLst>
      <pc:sldChg chg="del">
        <pc:chgData name="Marcel Penarroja" userId="b02419aa-2ca1-4a2d-9a90-51ea65f68a5d" providerId="ADAL" clId="{9CFC52B3-4A43-4EA8-A054-F4719C65C8EB}" dt="2026-09-14T16:21:21.472" v="140" actId="47"/>
        <pc:sldMkLst>
          <pc:docMk/>
          <pc:sldMk cId="3479099651" sldId="257"/>
        </pc:sldMkLst>
      </pc:sldChg>
      <pc:sldChg chg="del">
        <pc:chgData name="Marcel Penarroja" userId="b02419aa-2ca1-4a2d-9a90-51ea65f68a5d" providerId="ADAL" clId="{9CFC52B3-4A43-4EA8-A054-F4719C65C8EB}" dt="2026-09-14T16:21:20.347" v="139" actId="47"/>
        <pc:sldMkLst>
          <pc:docMk/>
          <pc:sldMk cId="2605533758" sldId="259"/>
        </pc:sldMkLst>
      </pc:sldChg>
      <pc:sldChg chg="addSp modSp mod ord">
        <pc:chgData name="Marcel Penarroja" userId="b02419aa-2ca1-4a2d-9a90-51ea65f68a5d" providerId="ADAL" clId="{9CFC52B3-4A43-4EA8-A054-F4719C65C8EB}" dt="2026-09-14T16:35:23.279" v="808" actId="255"/>
        <pc:sldMkLst>
          <pc:docMk/>
          <pc:sldMk cId="3528917452" sldId="260"/>
        </pc:sldMkLst>
        <pc:spChg chg="mod">
          <ac:chgData name="Marcel Penarroja" userId="b02419aa-2ca1-4a2d-9a90-51ea65f68a5d" providerId="ADAL" clId="{9CFC52B3-4A43-4EA8-A054-F4719C65C8EB}" dt="2026-09-14T16:27:24.736" v="477" actId="20577"/>
          <ac:spMkLst>
            <pc:docMk/>
            <pc:sldMk cId="3528917452" sldId="260"/>
            <ac:spMk id="3" creationId="{A4DB081C-EEB9-067F-9E44-B01B44171397}"/>
          </ac:spMkLst>
        </pc:spChg>
        <pc:spChg chg="add mod">
          <ac:chgData name="Marcel Penarroja" userId="b02419aa-2ca1-4a2d-9a90-51ea65f68a5d" providerId="ADAL" clId="{9CFC52B3-4A43-4EA8-A054-F4719C65C8EB}" dt="2026-09-14T16:35:23.279" v="808" actId="255"/>
          <ac:spMkLst>
            <pc:docMk/>
            <pc:sldMk cId="3528917452" sldId="260"/>
            <ac:spMk id="4" creationId="{71AA3293-9927-096E-7BDE-0FC8CEBB5B32}"/>
          </ac:spMkLst>
        </pc:spChg>
      </pc:sldChg>
      <pc:sldChg chg="modSp mod">
        <pc:chgData name="Marcel Penarroja" userId="b02419aa-2ca1-4a2d-9a90-51ea65f68a5d" providerId="ADAL" clId="{9CFC52B3-4A43-4EA8-A054-F4719C65C8EB}" dt="2026-09-14T16:30:02.938" v="480" actId="14100"/>
        <pc:sldMkLst>
          <pc:docMk/>
          <pc:sldMk cId="1994102468" sldId="264"/>
        </pc:sldMkLst>
        <pc:picChg chg="mod">
          <ac:chgData name="Marcel Penarroja" userId="b02419aa-2ca1-4a2d-9a90-51ea65f68a5d" providerId="ADAL" clId="{9CFC52B3-4A43-4EA8-A054-F4719C65C8EB}" dt="2026-09-14T16:30:02.938" v="480" actId="14100"/>
          <ac:picMkLst>
            <pc:docMk/>
            <pc:sldMk cId="1994102468" sldId="264"/>
            <ac:picMk id="4" creationId="{C844A494-C1CF-B0A5-D302-AF401A13E32A}"/>
          </ac:picMkLst>
        </pc:picChg>
        <pc:picChg chg="mod">
          <ac:chgData name="Marcel Penarroja" userId="b02419aa-2ca1-4a2d-9a90-51ea65f68a5d" providerId="ADAL" clId="{9CFC52B3-4A43-4EA8-A054-F4719C65C8EB}" dt="2026-09-14T16:30:00.198" v="479" actId="14100"/>
          <ac:picMkLst>
            <pc:docMk/>
            <pc:sldMk cId="1994102468" sldId="264"/>
            <ac:picMk id="7" creationId="{C9618421-3574-CD6E-3D2F-1BE112319638}"/>
          </ac:picMkLst>
        </pc:picChg>
      </pc:sldChg>
      <pc:sldChg chg="ord">
        <pc:chgData name="Marcel Penarroja" userId="b02419aa-2ca1-4a2d-9a90-51ea65f68a5d" providerId="ADAL" clId="{9CFC52B3-4A43-4EA8-A054-F4719C65C8EB}" dt="2026-09-14T16:27:01.485" v="469"/>
        <pc:sldMkLst>
          <pc:docMk/>
          <pc:sldMk cId="2524830309" sldId="267"/>
        </pc:sldMkLst>
      </pc:sldChg>
      <pc:sldChg chg="modSp add mod">
        <pc:chgData name="Marcel Penarroja" userId="b02419aa-2ca1-4a2d-9a90-51ea65f68a5d" providerId="ADAL" clId="{9CFC52B3-4A43-4EA8-A054-F4719C65C8EB}" dt="2026-09-14T16:13:32.318" v="31" actId="255"/>
        <pc:sldMkLst>
          <pc:docMk/>
          <pc:sldMk cId="1744449221" sldId="268"/>
        </pc:sldMkLst>
        <pc:spChg chg="mod">
          <ac:chgData name="Marcel Penarroja" userId="b02419aa-2ca1-4a2d-9a90-51ea65f68a5d" providerId="ADAL" clId="{9CFC52B3-4A43-4EA8-A054-F4719C65C8EB}" dt="2026-09-14T16:13:32.318" v="31" actId="255"/>
          <ac:spMkLst>
            <pc:docMk/>
            <pc:sldMk cId="1744449221" sldId="268"/>
            <ac:spMk id="13" creationId="{31117C43-6FBF-D513-FE80-E73152C6D174}"/>
          </ac:spMkLst>
        </pc:spChg>
        <pc:spChg chg="mod">
          <ac:chgData name="Marcel Penarroja" userId="b02419aa-2ca1-4a2d-9a90-51ea65f68a5d" providerId="ADAL" clId="{9CFC52B3-4A43-4EA8-A054-F4719C65C8EB}" dt="2026-09-14T16:13:09.941" v="12" actId="20577"/>
          <ac:spMkLst>
            <pc:docMk/>
            <pc:sldMk cId="1744449221" sldId="268"/>
            <ac:spMk id="15" creationId="{B091C6CC-84C6-E300-B8F1-F8ED85553EEF}"/>
          </ac:spMkLst>
        </pc:spChg>
      </pc:sldChg>
      <pc:sldChg chg="modSp add mod">
        <pc:chgData name="Marcel Penarroja" userId="b02419aa-2ca1-4a2d-9a90-51ea65f68a5d" providerId="ADAL" clId="{9CFC52B3-4A43-4EA8-A054-F4719C65C8EB}" dt="2026-09-14T16:18:30.983" v="109" actId="20577"/>
        <pc:sldMkLst>
          <pc:docMk/>
          <pc:sldMk cId="1501787452" sldId="269"/>
        </pc:sldMkLst>
        <pc:spChg chg="mod">
          <ac:chgData name="Marcel Penarroja" userId="b02419aa-2ca1-4a2d-9a90-51ea65f68a5d" providerId="ADAL" clId="{9CFC52B3-4A43-4EA8-A054-F4719C65C8EB}" dt="2026-09-14T16:18:30.983" v="109" actId="20577"/>
          <ac:spMkLst>
            <pc:docMk/>
            <pc:sldMk cId="1501787452" sldId="269"/>
            <ac:spMk id="13" creationId="{0C30253E-6D0C-5519-4C65-3A52ADC2DD5B}"/>
          </ac:spMkLst>
        </pc:spChg>
        <pc:spChg chg="mod">
          <ac:chgData name="Marcel Penarroja" userId="b02419aa-2ca1-4a2d-9a90-51ea65f68a5d" providerId="ADAL" clId="{9CFC52B3-4A43-4EA8-A054-F4719C65C8EB}" dt="2026-09-14T16:14:17.794" v="58" actId="20577"/>
          <ac:spMkLst>
            <pc:docMk/>
            <pc:sldMk cId="1501787452" sldId="269"/>
            <ac:spMk id="15" creationId="{82502635-0696-3975-5B83-F5D537DA6D6F}"/>
          </ac:spMkLst>
        </pc:spChg>
      </pc:sldChg>
      <pc:sldChg chg="new del">
        <pc:chgData name="Marcel Penarroja" userId="b02419aa-2ca1-4a2d-9a90-51ea65f68a5d" providerId="ADAL" clId="{9CFC52B3-4A43-4EA8-A054-F4719C65C8EB}" dt="2026-09-14T16:14:04.446" v="33" actId="2696"/>
        <pc:sldMkLst>
          <pc:docMk/>
          <pc:sldMk cId="2849354037" sldId="269"/>
        </pc:sldMkLst>
      </pc:sldChg>
      <pc:sldChg chg="addSp modSp add mod">
        <pc:chgData name="Marcel Penarroja" userId="b02419aa-2ca1-4a2d-9a90-51ea65f68a5d" providerId="ADAL" clId="{9CFC52B3-4A43-4EA8-A054-F4719C65C8EB}" dt="2026-09-14T16:20:20.115" v="138" actId="14100"/>
        <pc:sldMkLst>
          <pc:docMk/>
          <pc:sldMk cId="1299818498" sldId="270"/>
        </pc:sldMkLst>
        <pc:spChg chg="mod">
          <ac:chgData name="Marcel Penarroja" userId="b02419aa-2ca1-4a2d-9a90-51ea65f68a5d" providerId="ADAL" clId="{9CFC52B3-4A43-4EA8-A054-F4719C65C8EB}" dt="2026-09-14T16:20:06.008" v="135" actId="6549"/>
          <ac:spMkLst>
            <pc:docMk/>
            <pc:sldMk cId="1299818498" sldId="270"/>
            <ac:spMk id="13" creationId="{7F3005DF-B60E-7582-7989-077FCFC66A58}"/>
          </ac:spMkLst>
        </pc:spChg>
        <pc:spChg chg="mod">
          <ac:chgData name="Marcel Penarroja" userId="b02419aa-2ca1-4a2d-9a90-51ea65f68a5d" providerId="ADAL" clId="{9CFC52B3-4A43-4EA8-A054-F4719C65C8EB}" dt="2026-09-14T16:20:20.115" v="138" actId="14100"/>
          <ac:spMkLst>
            <pc:docMk/>
            <pc:sldMk cId="1299818498" sldId="270"/>
            <ac:spMk id="15" creationId="{9EE1C375-DFD0-1ECA-B1A1-0B00FDB419DA}"/>
          </ac:spMkLst>
        </pc:spChg>
        <pc:picChg chg="add mod">
          <ac:chgData name="Marcel Penarroja" userId="b02419aa-2ca1-4a2d-9a90-51ea65f68a5d" providerId="ADAL" clId="{9CFC52B3-4A43-4EA8-A054-F4719C65C8EB}" dt="2026-09-14T16:20:15.862" v="137" actId="1076"/>
          <ac:picMkLst>
            <pc:docMk/>
            <pc:sldMk cId="1299818498" sldId="270"/>
            <ac:picMk id="3" creationId="{1C8BF17D-5909-665E-FB1E-7F0BEF0D53D9}"/>
          </ac:picMkLst>
        </pc:picChg>
      </pc:sldChg>
      <pc:sldChg chg="modSp add del mod">
        <pc:chgData name="Marcel Penarroja" userId="b02419aa-2ca1-4a2d-9a90-51ea65f68a5d" providerId="ADAL" clId="{9CFC52B3-4A43-4EA8-A054-F4719C65C8EB}" dt="2026-09-15T06:29:04.858" v="813" actId="47"/>
        <pc:sldMkLst>
          <pc:docMk/>
          <pc:sldMk cId="976749698" sldId="271"/>
        </pc:sldMkLst>
        <pc:spChg chg="mod">
          <ac:chgData name="Marcel Penarroja" userId="b02419aa-2ca1-4a2d-9a90-51ea65f68a5d" providerId="ADAL" clId="{9CFC52B3-4A43-4EA8-A054-F4719C65C8EB}" dt="2026-09-14T16:21:38.907" v="176" actId="20577"/>
          <ac:spMkLst>
            <pc:docMk/>
            <pc:sldMk cId="976749698" sldId="271"/>
            <ac:spMk id="2" creationId="{E80B2642-D259-9AF8-B6ED-8A7BF62EDDD7}"/>
          </ac:spMkLst>
        </pc:spChg>
        <pc:spChg chg="mod">
          <ac:chgData name="Marcel Penarroja" userId="b02419aa-2ca1-4a2d-9a90-51ea65f68a5d" providerId="ADAL" clId="{9CFC52B3-4A43-4EA8-A054-F4719C65C8EB}" dt="2026-09-14T16:26:31.790" v="466" actId="6549"/>
          <ac:spMkLst>
            <pc:docMk/>
            <pc:sldMk cId="976749698" sldId="271"/>
            <ac:spMk id="3" creationId="{EFB7AB64-A55A-B9DC-510F-6B161AEEABBA}"/>
          </ac:spMkLst>
        </pc:spChg>
      </pc:sldChg>
      <pc:sldChg chg="modSp add del mod">
        <pc:chgData name="Marcel Penarroja" userId="b02419aa-2ca1-4a2d-9a90-51ea65f68a5d" providerId="ADAL" clId="{9CFC52B3-4A43-4EA8-A054-F4719C65C8EB}" dt="2026-09-15T06:29:04.237" v="812" actId="47"/>
        <pc:sldMkLst>
          <pc:docMk/>
          <pc:sldMk cId="2448030059" sldId="272"/>
        </pc:sldMkLst>
        <pc:spChg chg="mod">
          <ac:chgData name="Marcel Penarroja" userId="b02419aa-2ca1-4a2d-9a90-51ea65f68a5d" providerId="ADAL" clId="{9CFC52B3-4A43-4EA8-A054-F4719C65C8EB}" dt="2026-09-14T16:26:43.455" v="467" actId="20577"/>
          <ac:spMkLst>
            <pc:docMk/>
            <pc:sldMk cId="2448030059" sldId="272"/>
            <ac:spMk id="3" creationId="{97B1A5C0-3101-D7BD-940E-18385CFD5F79}"/>
          </ac:spMkLst>
        </pc:spChg>
      </pc:sldChg>
      <pc:sldChg chg="modSp add mod ord">
        <pc:chgData name="Marcel Penarroja" userId="b02419aa-2ca1-4a2d-9a90-51ea65f68a5d" providerId="ADAL" clId="{9CFC52B3-4A43-4EA8-A054-F4719C65C8EB}" dt="2026-09-14T16:35:56.671" v="809" actId="207"/>
        <pc:sldMkLst>
          <pc:docMk/>
          <pc:sldMk cId="2392638003" sldId="273"/>
        </pc:sldMkLst>
        <pc:spChg chg="mod">
          <ac:chgData name="Marcel Penarroja" userId="b02419aa-2ca1-4a2d-9a90-51ea65f68a5d" providerId="ADAL" clId="{9CFC52B3-4A43-4EA8-A054-F4719C65C8EB}" dt="2026-09-14T16:31:19.652" v="493" actId="20577"/>
          <ac:spMkLst>
            <pc:docMk/>
            <pc:sldMk cId="2392638003" sldId="273"/>
            <ac:spMk id="2" creationId="{2E3B97E4-BCF4-698C-ABA5-88CBEEA630B5}"/>
          </ac:spMkLst>
        </pc:spChg>
        <pc:spChg chg="mod">
          <ac:chgData name="Marcel Penarroja" userId="b02419aa-2ca1-4a2d-9a90-51ea65f68a5d" providerId="ADAL" clId="{9CFC52B3-4A43-4EA8-A054-F4719C65C8EB}" dt="2026-09-14T16:35:56.671" v="809" actId="207"/>
          <ac:spMkLst>
            <pc:docMk/>
            <pc:sldMk cId="2392638003" sldId="273"/>
            <ac:spMk id="3" creationId="{3C81FB13-89A7-B661-240B-D1AB95CE19A1}"/>
          </ac:spMkLst>
        </pc:spChg>
      </pc:sldChg>
      <pc:sldChg chg="addSp delSp modSp new mod">
        <pc:chgData name="Marcel Penarroja" userId="b02419aa-2ca1-4a2d-9a90-51ea65f68a5d" providerId="ADAL" clId="{9CFC52B3-4A43-4EA8-A054-F4719C65C8EB}" dt="2026-09-15T06:31:14.446" v="832" actId="1076"/>
        <pc:sldMkLst>
          <pc:docMk/>
          <pc:sldMk cId="3084625671" sldId="274"/>
        </pc:sldMkLst>
        <pc:spChg chg="del mod">
          <ac:chgData name="Marcel Penarroja" userId="b02419aa-2ca1-4a2d-9a90-51ea65f68a5d" providerId="ADAL" clId="{9CFC52B3-4A43-4EA8-A054-F4719C65C8EB}" dt="2026-09-15T06:30:04.407" v="819" actId="478"/>
          <ac:spMkLst>
            <pc:docMk/>
            <pc:sldMk cId="3084625671" sldId="274"/>
            <ac:spMk id="3" creationId="{582638D1-2F7C-DAA6-5ED0-8B18B30B6B83}"/>
          </ac:spMkLst>
        </pc:spChg>
        <pc:picChg chg="add mod">
          <ac:chgData name="Marcel Penarroja" userId="b02419aa-2ca1-4a2d-9a90-51ea65f68a5d" providerId="ADAL" clId="{9CFC52B3-4A43-4EA8-A054-F4719C65C8EB}" dt="2026-09-15T06:29:20.752" v="816" actId="1076"/>
          <ac:picMkLst>
            <pc:docMk/>
            <pc:sldMk cId="3084625671" sldId="274"/>
            <ac:picMk id="5" creationId="{EF04A88B-0EF7-4518-D34E-6712CB215F52}"/>
          </ac:picMkLst>
        </pc:picChg>
        <pc:picChg chg="add mod modCrop">
          <ac:chgData name="Marcel Penarroja" userId="b02419aa-2ca1-4a2d-9a90-51ea65f68a5d" providerId="ADAL" clId="{9CFC52B3-4A43-4EA8-A054-F4719C65C8EB}" dt="2026-09-15T06:31:11.567" v="831" actId="1076"/>
          <ac:picMkLst>
            <pc:docMk/>
            <pc:sldMk cId="3084625671" sldId="274"/>
            <ac:picMk id="7" creationId="{AD5340EA-D19D-3ADE-F312-741C8CEDB567}"/>
          </ac:picMkLst>
        </pc:picChg>
        <pc:picChg chg="add mod">
          <ac:chgData name="Marcel Penarroja" userId="b02419aa-2ca1-4a2d-9a90-51ea65f68a5d" providerId="ADAL" clId="{9CFC52B3-4A43-4EA8-A054-F4719C65C8EB}" dt="2026-09-15T06:31:14.446" v="832" actId="1076"/>
          <ac:picMkLst>
            <pc:docMk/>
            <pc:sldMk cId="3084625671" sldId="274"/>
            <ac:picMk id="9" creationId="{9AA6AFC9-64CC-15B0-1B9C-7A28B287C51A}"/>
          </ac:picMkLst>
        </pc:picChg>
      </pc:sldChg>
      <pc:sldChg chg="new">
        <pc:chgData name="Marcel Penarroja" userId="b02419aa-2ca1-4a2d-9a90-51ea65f68a5d" providerId="ADAL" clId="{9CFC52B3-4A43-4EA8-A054-F4719C65C8EB}" dt="2026-09-15T06:31:20.450" v="833" actId="680"/>
        <pc:sldMkLst>
          <pc:docMk/>
          <pc:sldMk cId="2952820490" sldId="275"/>
        </pc:sldMkLst>
      </pc:sldChg>
      <pc:sldChg chg="addSp modSp add mod ord">
        <pc:chgData name="Marcel Penarroja" userId="b02419aa-2ca1-4a2d-9a90-51ea65f68a5d" providerId="ADAL" clId="{9CFC52B3-4A43-4EA8-A054-F4719C65C8EB}" dt="2026-09-15T06:36:53.783" v="1048" actId="20577"/>
        <pc:sldMkLst>
          <pc:docMk/>
          <pc:sldMk cId="2440318003" sldId="276"/>
        </pc:sldMkLst>
        <pc:spChg chg="mod">
          <ac:chgData name="Marcel Penarroja" userId="b02419aa-2ca1-4a2d-9a90-51ea65f68a5d" providerId="ADAL" clId="{9CFC52B3-4A43-4EA8-A054-F4719C65C8EB}" dt="2026-09-15T06:34:11.783" v="887" actId="14100"/>
          <ac:spMkLst>
            <pc:docMk/>
            <pc:sldMk cId="2440318003" sldId="276"/>
            <ac:spMk id="2" creationId="{0E4CF2DB-C352-1777-7244-DAA6D81FB56A}"/>
          </ac:spMkLst>
        </pc:spChg>
        <pc:spChg chg="add mod">
          <ac:chgData name="Marcel Penarroja" userId="b02419aa-2ca1-4a2d-9a90-51ea65f68a5d" providerId="ADAL" clId="{9CFC52B3-4A43-4EA8-A054-F4719C65C8EB}" dt="2026-09-15T06:36:53.783" v="1048" actId="20577"/>
          <ac:spMkLst>
            <pc:docMk/>
            <pc:sldMk cId="2440318003" sldId="276"/>
            <ac:spMk id="3" creationId="{52896015-29D5-8AFD-1EE7-E3929316880A}"/>
          </ac:spMkLst>
        </pc:spChg>
      </pc:sldChg>
      <pc:sldChg chg="modSp add mod">
        <pc:chgData name="Marcel Penarroja" userId="b02419aa-2ca1-4a2d-9a90-51ea65f68a5d" providerId="ADAL" clId="{9CFC52B3-4A43-4EA8-A054-F4719C65C8EB}" dt="2026-09-15T06:42:26.617" v="1642" actId="6549"/>
        <pc:sldMkLst>
          <pc:docMk/>
          <pc:sldMk cId="2462275717" sldId="277"/>
        </pc:sldMkLst>
        <pc:spChg chg="mod">
          <ac:chgData name="Marcel Penarroja" userId="b02419aa-2ca1-4a2d-9a90-51ea65f68a5d" providerId="ADAL" clId="{9CFC52B3-4A43-4EA8-A054-F4719C65C8EB}" dt="2026-09-15T06:41:01.716" v="1457" actId="14100"/>
          <ac:spMkLst>
            <pc:docMk/>
            <pc:sldMk cId="2462275717" sldId="277"/>
            <ac:spMk id="2" creationId="{9D5F5574-BCD8-C0E3-0813-643710831B8D}"/>
          </ac:spMkLst>
        </pc:spChg>
        <pc:spChg chg="mod">
          <ac:chgData name="Marcel Penarroja" userId="b02419aa-2ca1-4a2d-9a90-51ea65f68a5d" providerId="ADAL" clId="{9CFC52B3-4A43-4EA8-A054-F4719C65C8EB}" dt="2026-09-15T06:42:26.617" v="1642" actId="6549"/>
          <ac:spMkLst>
            <pc:docMk/>
            <pc:sldMk cId="2462275717" sldId="277"/>
            <ac:spMk id="3" creationId="{B527743B-6C11-34E1-DAB1-577E784AB67B}"/>
          </ac:spMkLst>
        </pc:spChg>
      </pc:sldChg>
      <pc:sldChg chg="add ord">
        <pc:chgData name="Marcel Penarroja" userId="b02419aa-2ca1-4a2d-9a90-51ea65f68a5d" providerId="ADAL" clId="{9CFC52B3-4A43-4EA8-A054-F4719C65C8EB}" dt="2026-09-15T06:42:50.864" v="1645"/>
        <pc:sldMkLst>
          <pc:docMk/>
          <pc:sldMk cId="3755913055" sldId="278"/>
        </pc:sldMkLst>
      </pc:sldChg>
      <pc:sldChg chg="modSp add mod">
        <pc:chgData name="Marcel Penarroja" userId="b02419aa-2ca1-4a2d-9a90-51ea65f68a5d" providerId="ADAL" clId="{9CFC52B3-4A43-4EA8-A054-F4719C65C8EB}" dt="2026-09-15T06:46:19.884" v="1835" actId="20577"/>
        <pc:sldMkLst>
          <pc:docMk/>
          <pc:sldMk cId="4187730494" sldId="279"/>
        </pc:sldMkLst>
        <pc:spChg chg="mod">
          <ac:chgData name="Marcel Penarroja" userId="b02419aa-2ca1-4a2d-9a90-51ea65f68a5d" providerId="ADAL" clId="{9CFC52B3-4A43-4EA8-A054-F4719C65C8EB}" dt="2026-09-15T06:42:59.195" v="1655" actId="20577"/>
          <ac:spMkLst>
            <pc:docMk/>
            <pc:sldMk cId="4187730494" sldId="279"/>
            <ac:spMk id="2" creationId="{41C0BDBA-7AE7-961F-9F56-AE849DEF1018}"/>
          </ac:spMkLst>
        </pc:spChg>
        <pc:spChg chg="mod">
          <ac:chgData name="Marcel Penarroja" userId="b02419aa-2ca1-4a2d-9a90-51ea65f68a5d" providerId="ADAL" clId="{9CFC52B3-4A43-4EA8-A054-F4719C65C8EB}" dt="2026-09-15T06:46:19.884" v="1835" actId="20577"/>
          <ac:spMkLst>
            <pc:docMk/>
            <pc:sldMk cId="4187730494" sldId="279"/>
            <ac:spMk id="3" creationId="{14682F7A-9246-AF96-55CD-42902205C35E}"/>
          </ac:spMkLst>
        </pc:spChg>
      </pc:sldChg>
      <pc:sldChg chg="modSp add mod ord">
        <pc:chgData name="Marcel Penarroja" userId="b02419aa-2ca1-4a2d-9a90-51ea65f68a5d" providerId="ADAL" clId="{9CFC52B3-4A43-4EA8-A054-F4719C65C8EB}" dt="2026-09-15T07:22:34.316" v="1840" actId="20577"/>
        <pc:sldMkLst>
          <pc:docMk/>
          <pc:sldMk cId="4272031831" sldId="280"/>
        </pc:sldMkLst>
        <pc:spChg chg="mod">
          <ac:chgData name="Marcel Penarroja" userId="b02419aa-2ca1-4a2d-9a90-51ea65f68a5d" providerId="ADAL" clId="{9CFC52B3-4A43-4EA8-A054-F4719C65C8EB}" dt="2026-09-15T07:22:34.316" v="1840" actId="20577"/>
          <ac:spMkLst>
            <pc:docMk/>
            <pc:sldMk cId="4272031831" sldId="280"/>
            <ac:spMk id="13" creationId="{A57E72D6-200E-D37B-C60F-58307063B5A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05037EF-235A-49C8-8240-48FC0E8BE277}"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09FD4B-A816-49E9-A3F2-90BA92AFC1D1}" type="slidenum">
              <a:rPr lang="en-GB" smtClean="0"/>
              <a:t>‹#›</a:t>
            </a:fld>
            <a:endParaRPr lang="en-GB"/>
          </a:p>
        </p:txBody>
      </p:sp>
    </p:spTree>
    <p:extLst>
      <p:ext uri="{BB962C8B-B14F-4D97-AF65-F5344CB8AC3E}">
        <p14:creationId xmlns:p14="http://schemas.microsoft.com/office/powerpoint/2010/main" val="3263807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5037EF-235A-49C8-8240-48FC0E8BE277}"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09FD4B-A816-49E9-A3F2-90BA92AFC1D1}" type="slidenum">
              <a:rPr lang="en-GB" smtClean="0"/>
              <a:t>‹#›</a:t>
            </a:fld>
            <a:endParaRPr lang="en-GB"/>
          </a:p>
        </p:txBody>
      </p:sp>
    </p:spTree>
    <p:extLst>
      <p:ext uri="{BB962C8B-B14F-4D97-AF65-F5344CB8AC3E}">
        <p14:creationId xmlns:p14="http://schemas.microsoft.com/office/powerpoint/2010/main" val="632549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05037EF-235A-49C8-8240-48FC0E8BE277}"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09FD4B-A816-49E9-A3F2-90BA92AFC1D1}" type="slidenum">
              <a:rPr lang="en-GB" smtClean="0"/>
              <a:t>‹#›</a:t>
            </a:fld>
            <a:endParaRPr lang="en-GB"/>
          </a:p>
        </p:txBody>
      </p:sp>
    </p:spTree>
    <p:extLst>
      <p:ext uri="{BB962C8B-B14F-4D97-AF65-F5344CB8AC3E}">
        <p14:creationId xmlns:p14="http://schemas.microsoft.com/office/powerpoint/2010/main" val="758109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205037EF-235A-49C8-8240-48FC0E8BE277}" type="datetimeFigureOut">
              <a:rPr lang="en-GB" smtClean="0"/>
              <a:t>15/09/2026</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1609FD4B-A816-49E9-A3F2-90BA92AFC1D1}" type="slidenum">
              <a:rPr lang="en-GB" smtClean="0"/>
              <a:t>‹#›</a:t>
            </a:fld>
            <a:endParaRPr lang="en-GB"/>
          </a:p>
        </p:txBody>
      </p:sp>
    </p:spTree>
    <p:extLst>
      <p:ext uri="{BB962C8B-B14F-4D97-AF65-F5344CB8AC3E}">
        <p14:creationId xmlns:p14="http://schemas.microsoft.com/office/powerpoint/2010/main" val="3302523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205037EF-235A-49C8-8240-48FC0E8BE277}" type="datetimeFigureOut">
              <a:rPr lang="en-GB" smtClean="0"/>
              <a:t>15/09/2026</a:t>
            </a:fld>
            <a:endParaRPr lang="en-GB"/>
          </a:p>
        </p:txBody>
      </p:sp>
      <p:sp>
        <p:nvSpPr>
          <p:cNvPr id="11" name="Footer Placeholder 10"/>
          <p:cNvSpPr>
            <a:spLocks noGrp="1"/>
          </p:cNvSpPr>
          <p:nvPr>
            <p:ph type="ftr" sz="quarter" idx="11"/>
          </p:nvPr>
        </p:nvSpPr>
        <p:spPr/>
        <p:txBody>
          <a:bodyPr/>
          <a:lstStyle/>
          <a:p>
            <a:endParaRPr lang="en-GB"/>
          </a:p>
        </p:txBody>
      </p:sp>
      <p:sp>
        <p:nvSpPr>
          <p:cNvPr id="12" name="Slide Number Placeholder 11"/>
          <p:cNvSpPr>
            <a:spLocks noGrp="1"/>
          </p:cNvSpPr>
          <p:nvPr>
            <p:ph type="sldNum" sz="quarter" idx="12"/>
          </p:nvPr>
        </p:nvSpPr>
        <p:spPr/>
        <p:txBody>
          <a:bodyPr/>
          <a:lstStyle/>
          <a:p>
            <a:fld id="{1609FD4B-A816-49E9-A3F2-90BA92AFC1D1}" type="slidenum">
              <a:rPr lang="en-GB" smtClean="0"/>
              <a:t>‹#›</a:t>
            </a:fld>
            <a:endParaRPr lang="en-GB"/>
          </a:p>
        </p:txBody>
      </p:sp>
    </p:spTree>
    <p:extLst>
      <p:ext uri="{BB962C8B-B14F-4D97-AF65-F5344CB8AC3E}">
        <p14:creationId xmlns:p14="http://schemas.microsoft.com/office/powerpoint/2010/main" val="309426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205037EF-235A-49C8-8240-48FC0E8BE277}" type="datetimeFigureOut">
              <a:rPr lang="en-GB" smtClean="0"/>
              <a:t>15/09/2026</a:t>
            </a:fld>
            <a:endParaRPr lang="en-GB"/>
          </a:p>
        </p:txBody>
      </p:sp>
      <p:sp>
        <p:nvSpPr>
          <p:cNvPr id="7" name="Footer Placeholder 6"/>
          <p:cNvSpPr>
            <a:spLocks noGrp="1"/>
          </p:cNvSpPr>
          <p:nvPr>
            <p:ph type="ftr" sz="quarter" idx="11"/>
          </p:nvPr>
        </p:nvSpPr>
        <p:spPr/>
        <p:txBody>
          <a:bodyPr/>
          <a:lstStyle/>
          <a:p>
            <a:endParaRPr lang="en-GB"/>
          </a:p>
        </p:txBody>
      </p:sp>
      <p:sp>
        <p:nvSpPr>
          <p:cNvPr id="8" name="Slide Number Placeholder 7"/>
          <p:cNvSpPr>
            <a:spLocks noGrp="1"/>
          </p:cNvSpPr>
          <p:nvPr>
            <p:ph type="sldNum" sz="quarter" idx="12"/>
          </p:nvPr>
        </p:nvSpPr>
        <p:spPr/>
        <p:txBody>
          <a:bodyPr/>
          <a:lstStyle/>
          <a:p>
            <a:fld id="{1609FD4B-A816-49E9-A3F2-90BA92AFC1D1}" type="slidenum">
              <a:rPr lang="en-GB" smtClean="0"/>
              <a:t>‹#›</a:t>
            </a:fld>
            <a:endParaRPr lang="en-GB"/>
          </a:p>
        </p:txBody>
      </p:sp>
    </p:spTree>
    <p:extLst>
      <p:ext uri="{BB962C8B-B14F-4D97-AF65-F5344CB8AC3E}">
        <p14:creationId xmlns:p14="http://schemas.microsoft.com/office/powerpoint/2010/main" val="2664495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05037EF-235A-49C8-8240-48FC0E8BE277}"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09FD4B-A816-49E9-A3F2-90BA92AFC1D1}" type="slidenum">
              <a:rPr lang="en-GB" smtClean="0"/>
              <a:t>‹#›</a:t>
            </a:fld>
            <a:endParaRPr lang="en-GB"/>
          </a:p>
        </p:txBody>
      </p:sp>
    </p:spTree>
    <p:extLst>
      <p:ext uri="{BB962C8B-B14F-4D97-AF65-F5344CB8AC3E}">
        <p14:creationId xmlns:p14="http://schemas.microsoft.com/office/powerpoint/2010/main" val="3243607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205037EF-235A-49C8-8240-48FC0E8BE277}" type="datetimeFigureOut">
              <a:rPr lang="en-GB" smtClean="0"/>
              <a:t>15/09/2026</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1609FD4B-A816-49E9-A3F2-90BA92AFC1D1}" type="slidenum">
              <a:rPr lang="en-GB" smtClean="0"/>
              <a:t>‹#›</a:t>
            </a:fld>
            <a:endParaRPr lang="en-GB"/>
          </a:p>
        </p:txBody>
      </p:sp>
    </p:spTree>
    <p:extLst>
      <p:ext uri="{BB962C8B-B14F-4D97-AF65-F5344CB8AC3E}">
        <p14:creationId xmlns:p14="http://schemas.microsoft.com/office/powerpoint/2010/main" val="2100936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205037EF-235A-49C8-8240-48FC0E8BE277}" type="datetimeFigureOut">
              <a:rPr lang="en-GB" smtClean="0"/>
              <a:t>15/09/2026</a:t>
            </a:fld>
            <a:endParaRPr lang="en-GB"/>
          </a:p>
        </p:txBody>
      </p:sp>
      <p:sp>
        <p:nvSpPr>
          <p:cNvPr id="9" name="Footer Placeholder 8"/>
          <p:cNvSpPr>
            <a:spLocks noGrp="1"/>
          </p:cNvSpPr>
          <p:nvPr>
            <p:ph type="ftr" sz="quarter" idx="11"/>
          </p:nvPr>
        </p:nvSpPr>
        <p:spPr>
          <a:xfrm>
            <a:off x="3499101" y="6356350"/>
            <a:ext cx="5911517" cy="365125"/>
          </a:xfrm>
        </p:spPr>
        <p:txBody>
          <a:bodyPr/>
          <a:lstStyle/>
          <a:p>
            <a:endParaRPr lang="en-GB"/>
          </a:p>
        </p:txBody>
      </p:sp>
      <p:sp>
        <p:nvSpPr>
          <p:cNvPr id="10" name="Slide Number Placeholder 9"/>
          <p:cNvSpPr>
            <a:spLocks noGrp="1"/>
          </p:cNvSpPr>
          <p:nvPr>
            <p:ph type="sldNum" sz="quarter" idx="12"/>
          </p:nvPr>
        </p:nvSpPr>
        <p:spPr/>
        <p:txBody>
          <a:bodyPr/>
          <a:lstStyle/>
          <a:p>
            <a:fld id="{1609FD4B-A816-49E9-A3F2-90BA92AFC1D1}" type="slidenum">
              <a:rPr lang="en-GB" smtClean="0"/>
              <a:t>‹#›</a:t>
            </a:fld>
            <a:endParaRPr lang="en-GB"/>
          </a:p>
        </p:txBody>
      </p:sp>
    </p:spTree>
    <p:extLst>
      <p:ext uri="{BB962C8B-B14F-4D97-AF65-F5344CB8AC3E}">
        <p14:creationId xmlns:p14="http://schemas.microsoft.com/office/powerpoint/2010/main" val="407515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05037EF-235A-49C8-8240-48FC0E8BE277}" type="datetimeFigureOut">
              <a:rPr lang="en-GB" smtClean="0"/>
              <a:t>15/09/2026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609FD4B-A816-49E9-A3F2-90BA92AFC1D1}" type="slidenum">
              <a:rPr lang="en-GB" smtClean="0"/>
              <a:t>‹#›</a:t>
            </a:fld>
            <a:endParaRPr lang="en-GB"/>
          </a:p>
        </p:txBody>
      </p:sp>
    </p:spTree>
    <p:extLst>
      <p:ext uri="{BB962C8B-B14F-4D97-AF65-F5344CB8AC3E}">
        <p14:creationId xmlns:p14="http://schemas.microsoft.com/office/powerpoint/2010/main" val="1775352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05037EF-235A-49C8-8240-48FC0E8BE277}" type="datetimeFigureOut">
              <a:rPr lang="en-GB" smtClean="0"/>
              <a:t>15/09/2026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609FD4B-A816-49E9-A3F2-90BA92AFC1D1}" type="slidenum">
              <a:rPr lang="en-GB" smtClean="0"/>
              <a:t>‹#›</a:t>
            </a:fld>
            <a:endParaRPr lang="en-GB"/>
          </a:p>
        </p:txBody>
      </p:sp>
    </p:spTree>
    <p:extLst>
      <p:ext uri="{BB962C8B-B14F-4D97-AF65-F5344CB8AC3E}">
        <p14:creationId xmlns:p14="http://schemas.microsoft.com/office/powerpoint/2010/main" val="5000125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39" y="593482"/>
            <a:ext cx="11362505" cy="763881"/>
          </a:xfrm>
          <a:prstGeom prst="rect">
            <a:avLst/>
          </a:prstGeom>
        </p:spPr>
        <p:txBody>
          <a:bodyPr spcFirstLastPara="1" wrap="square" lIns="42650" tIns="42650" rIns="42650" bIns="42650" anchor="t" anchorCtr="0">
            <a:normAutofit/>
          </a:bodyPr>
          <a:lstStyle>
            <a:lvl1pPr lvl="0">
              <a:spcBef>
                <a:spcPts val="0"/>
              </a:spcBef>
              <a:spcAft>
                <a:spcPts val="0"/>
              </a:spcAft>
              <a:buSzPts val="1307"/>
              <a:buNone/>
              <a:defRPr sz="2264"/>
            </a:lvl1pPr>
            <a:lvl2pPr lvl="1">
              <a:spcBef>
                <a:spcPts val="0"/>
              </a:spcBef>
              <a:spcAft>
                <a:spcPts val="0"/>
              </a:spcAft>
              <a:buSzPts val="1307"/>
              <a:buNone/>
              <a:defRPr sz="2264"/>
            </a:lvl2pPr>
            <a:lvl3pPr lvl="2">
              <a:spcBef>
                <a:spcPts val="0"/>
              </a:spcBef>
              <a:spcAft>
                <a:spcPts val="0"/>
              </a:spcAft>
              <a:buSzPts val="1307"/>
              <a:buNone/>
              <a:defRPr sz="2264"/>
            </a:lvl3pPr>
            <a:lvl4pPr lvl="3">
              <a:spcBef>
                <a:spcPts val="0"/>
              </a:spcBef>
              <a:spcAft>
                <a:spcPts val="0"/>
              </a:spcAft>
              <a:buSzPts val="1307"/>
              <a:buNone/>
              <a:defRPr sz="2264"/>
            </a:lvl4pPr>
            <a:lvl5pPr lvl="4">
              <a:spcBef>
                <a:spcPts val="0"/>
              </a:spcBef>
              <a:spcAft>
                <a:spcPts val="0"/>
              </a:spcAft>
              <a:buSzPts val="1307"/>
              <a:buNone/>
              <a:defRPr sz="2264"/>
            </a:lvl5pPr>
            <a:lvl6pPr lvl="5">
              <a:spcBef>
                <a:spcPts val="0"/>
              </a:spcBef>
              <a:spcAft>
                <a:spcPts val="0"/>
              </a:spcAft>
              <a:buSzPts val="1307"/>
              <a:buNone/>
              <a:defRPr sz="2264"/>
            </a:lvl6pPr>
            <a:lvl7pPr lvl="6">
              <a:spcBef>
                <a:spcPts val="0"/>
              </a:spcBef>
              <a:spcAft>
                <a:spcPts val="0"/>
              </a:spcAft>
              <a:buSzPts val="1307"/>
              <a:buNone/>
              <a:defRPr sz="2264"/>
            </a:lvl7pPr>
            <a:lvl8pPr lvl="7">
              <a:spcBef>
                <a:spcPts val="0"/>
              </a:spcBef>
              <a:spcAft>
                <a:spcPts val="0"/>
              </a:spcAft>
              <a:buSzPts val="1307"/>
              <a:buNone/>
              <a:defRPr sz="2264"/>
            </a:lvl8pPr>
            <a:lvl9pPr lvl="8">
              <a:spcBef>
                <a:spcPts val="0"/>
              </a:spcBef>
              <a:spcAft>
                <a:spcPts val="0"/>
              </a:spcAft>
              <a:buSzPts val="1307"/>
              <a:buNone/>
              <a:defRPr sz="2264"/>
            </a:lvl9pPr>
          </a:lstStyle>
          <a:p>
            <a:endParaRPr/>
          </a:p>
        </p:txBody>
      </p:sp>
      <p:sp>
        <p:nvSpPr>
          <p:cNvPr id="18" name="Google Shape;18;p4"/>
          <p:cNvSpPr txBox="1">
            <a:spLocks noGrp="1"/>
          </p:cNvSpPr>
          <p:nvPr>
            <p:ph type="body" idx="1"/>
          </p:nvPr>
        </p:nvSpPr>
        <p:spPr>
          <a:xfrm>
            <a:off x="415639" y="1536935"/>
            <a:ext cx="11362505" cy="4556266"/>
          </a:xfrm>
          <a:prstGeom prst="rect">
            <a:avLst/>
          </a:prstGeom>
        </p:spPr>
        <p:txBody>
          <a:bodyPr spcFirstLastPara="1" wrap="square" lIns="42650" tIns="42650" rIns="42650" bIns="42650" anchor="t" anchorCtr="0">
            <a:normAutofit/>
          </a:bodyPr>
          <a:lstStyle>
            <a:lvl1pPr marL="791962" lvl="0" indent="-488366">
              <a:spcBef>
                <a:spcPts val="0"/>
              </a:spcBef>
              <a:spcAft>
                <a:spcPts val="0"/>
              </a:spcAft>
              <a:buSzPts val="840"/>
              <a:buChar char="●"/>
              <a:defRPr sz="1455"/>
            </a:lvl1pPr>
            <a:lvl2pPr marL="1583924" lvl="1" indent="-467834">
              <a:spcBef>
                <a:spcPts val="0"/>
              </a:spcBef>
              <a:spcAft>
                <a:spcPts val="0"/>
              </a:spcAft>
              <a:buSzPts val="653"/>
              <a:buChar char="○"/>
              <a:defRPr sz="1131"/>
            </a:lvl2pPr>
            <a:lvl3pPr marL="2375886" lvl="2" indent="-467834">
              <a:spcBef>
                <a:spcPts val="0"/>
              </a:spcBef>
              <a:spcAft>
                <a:spcPts val="0"/>
              </a:spcAft>
              <a:buSzPts val="653"/>
              <a:buChar char="■"/>
              <a:defRPr sz="1131"/>
            </a:lvl3pPr>
            <a:lvl4pPr marL="3167847" lvl="3" indent="-467834">
              <a:spcBef>
                <a:spcPts val="0"/>
              </a:spcBef>
              <a:spcAft>
                <a:spcPts val="0"/>
              </a:spcAft>
              <a:buSzPts val="653"/>
              <a:buChar char="●"/>
              <a:defRPr sz="1131"/>
            </a:lvl4pPr>
            <a:lvl5pPr marL="3959809" lvl="4" indent="-467834">
              <a:spcBef>
                <a:spcPts val="0"/>
              </a:spcBef>
              <a:spcAft>
                <a:spcPts val="0"/>
              </a:spcAft>
              <a:buSzPts val="653"/>
              <a:buChar char="○"/>
              <a:defRPr sz="1131"/>
            </a:lvl5pPr>
            <a:lvl6pPr marL="4751771" lvl="5" indent="-467834">
              <a:spcBef>
                <a:spcPts val="0"/>
              </a:spcBef>
              <a:spcAft>
                <a:spcPts val="0"/>
              </a:spcAft>
              <a:buSzPts val="653"/>
              <a:buChar char="■"/>
              <a:defRPr sz="1131"/>
            </a:lvl6pPr>
            <a:lvl7pPr marL="5543733" lvl="6" indent="-467834">
              <a:spcBef>
                <a:spcPts val="0"/>
              </a:spcBef>
              <a:spcAft>
                <a:spcPts val="0"/>
              </a:spcAft>
              <a:buSzPts val="653"/>
              <a:buChar char="●"/>
              <a:defRPr sz="1131"/>
            </a:lvl7pPr>
            <a:lvl8pPr marL="6335695" lvl="7" indent="-467834">
              <a:spcBef>
                <a:spcPts val="0"/>
              </a:spcBef>
              <a:spcAft>
                <a:spcPts val="0"/>
              </a:spcAft>
              <a:buSzPts val="653"/>
              <a:buChar char="○"/>
              <a:defRPr sz="1131"/>
            </a:lvl8pPr>
            <a:lvl9pPr marL="7127657" lvl="8" indent="-467834">
              <a:spcBef>
                <a:spcPts val="0"/>
              </a:spcBef>
              <a:spcAft>
                <a:spcPts val="0"/>
              </a:spcAft>
              <a:buSzPts val="653"/>
              <a:buChar char="■"/>
              <a:defRPr sz="1131"/>
            </a:lvl9pPr>
          </a:lstStyle>
          <a:p>
            <a:endParaRPr/>
          </a:p>
        </p:txBody>
      </p:sp>
      <p:sp>
        <p:nvSpPr>
          <p:cNvPr id="19" name="Google Shape;19;p4"/>
          <p:cNvSpPr txBox="1">
            <a:spLocks noGrp="1"/>
          </p:cNvSpPr>
          <p:nvPr>
            <p:ph type="sldNum" idx="12"/>
          </p:nvPr>
        </p:nvSpPr>
        <p:spPr>
          <a:xfrm>
            <a:off x="11297691" y="6218839"/>
            <a:ext cx="731590" cy="524844"/>
          </a:xfrm>
          <a:prstGeom prst="rect">
            <a:avLst/>
          </a:prstGeom>
        </p:spPr>
        <p:txBody>
          <a:bodyPr spcFirstLastPara="1" wrap="square" lIns="42650" tIns="42650" rIns="42650" bIns="42650" anchor="ctr" anchorCtr="0">
            <a:normAutofit/>
          </a:bodyPr>
          <a:lstStyle>
            <a:lvl1pPr lvl="0">
              <a:buNone/>
              <a:defRPr sz="809"/>
            </a:lvl1pPr>
            <a:lvl2pPr lvl="1">
              <a:buNone/>
              <a:defRPr sz="809"/>
            </a:lvl2pPr>
            <a:lvl3pPr lvl="2">
              <a:buNone/>
              <a:defRPr sz="809"/>
            </a:lvl3pPr>
            <a:lvl4pPr lvl="3">
              <a:buNone/>
              <a:defRPr sz="809"/>
            </a:lvl4pPr>
            <a:lvl5pPr lvl="4">
              <a:buNone/>
              <a:defRPr sz="809"/>
            </a:lvl5pPr>
            <a:lvl6pPr lvl="5">
              <a:buNone/>
              <a:defRPr sz="809"/>
            </a:lvl6pPr>
            <a:lvl7pPr lvl="6">
              <a:buNone/>
              <a:defRPr sz="809"/>
            </a:lvl7pPr>
            <a:lvl8pPr lvl="7">
              <a:buNone/>
              <a:defRPr sz="809"/>
            </a:lvl8pPr>
            <a:lvl9pPr lvl="8">
              <a:buNone/>
              <a:defRPr sz="809"/>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945400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205037EF-235A-49C8-8240-48FC0E8BE277}" type="datetimeFigureOut">
              <a:rPr lang="en-GB" smtClean="0"/>
              <a:t>15/09/2026</a:t>
            </a:fld>
            <a:endParaRPr lang="en-GB"/>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1609FD4B-A816-49E9-A3F2-90BA92AFC1D1}" type="slidenum">
              <a:rPr lang="en-GB" smtClean="0"/>
              <a:t>‹#›</a:t>
            </a:fld>
            <a:endParaRPr lang="en-GB"/>
          </a:p>
        </p:txBody>
      </p:sp>
    </p:spTree>
    <p:extLst>
      <p:ext uri="{BB962C8B-B14F-4D97-AF65-F5344CB8AC3E}">
        <p14:creationId xmlns:p14="http://schemas.microsoft.com/office/powerpoint/2010/main" val="14734233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docs.google.com/forms/d/1uWwZCYdfFrM8eaZ1SjO8n1Q0v55fykDHZxdy8yOHqSI/edit#settings" TargetMode="Externa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google.com/goto?url=CAESYgHrOzAVf91G9K2ErzPTihCsCwE1GHIDPNGk9ljFBJhFJWhkToqjrJOivPNSPEd15ZLMwqUBa0VE3FB_D26AuktF6zBctV4UEAgK6hjJWdhbsOjn-pGjWVCnO_Z9BTkmAW_Z" TargetMode="Externa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hyperlink" Target="mailto:mpenarroja@eastmeonprimary.co.uk"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mailto:sofie.blood@gmail.com" TargetMode="External"/><Relationship Id="rId2" Type="http://schemas.openxmlformats.org/officeDocument/2006/relationships/hyperlink" Target="mailto:mpenarroja@eastmeonprimary.co.uk" TargetMode="Externa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6E6D1-160E-731F-CCF9-F600544FDD90}"/>
              </a:ext>
            </a:extLst>
          </p:cNvPr>
          <p:cNvSpPr>
            <a:spLocks noGrp="1"/>
          </p:cNvSpPr>
          <p:nvPr>
            <p:ph type="ctrTitle"/>
          </p:nvPr>
        </p:nvSpPr>
        <p:spPr>
          <a:xfrm>
            <a:off x="-1" y="1298448"/>
            <a:ext cx="9229725" cy="3255264"/>
          </a:xfrm>
        </p:spPr>
        <p:txBody>
          <a:bodyPr/>
          <a:lstStyle/>
          <a:p>
            <a:r>
              <a:rPr lang="en-GB" dirty="0"/>
              <a:t>Headteacher’s Welcome</a:t>
            </a:r>
            <a:br>
              <a:rPr lang="en-GB" dirty="0"/>
            </a:br>
            <a:r>
              <a:rPr lang="en-GB" dirty="0"/>
              <a:t>15</a:t>
            </a:r>
            <a:r>
              <a:rPr lang="en-GB" baseline="30000" dirty="0"/>
              <a:t>th</a:t>
            </a:r>
            <a:r>
              <a:rPr lang="en-GB" dirty="0"/>
              <a:t> September 2026</a:t>
            </a:r>
          </a:p>
        </p:txBody>
      </p:sp>
      <p:pic>
        <p:nvPicPr>
          <p:cNvPr id="82" name="Picture 81">
            <a:extLst>
              <a:ext uri="{FF2B5EF4-FFF2-40B4-BE49-F238E27FC236}">
                <a16:creationId xmlns:a16="http://schemas.microsoft.com/office/drawing/2014/main" id="{CE2D775F-8E98-710E-600B-52304CB132DC}"/>
              </a:ext>
            </a:extLst>
          </p:cNvPr>
          <p:cNvPicPr>
            <a:picLocks noChangeAspect="1"/>
          </p:cNvPicPr>
          <p:nvPr/>
        </p:nvPicPr>
        <p:blipFill>
          <a:blip r:embed="rId2"/>
          <a:stretch>
            <a:fillRect/>
          </a:stretch>
        </p:blipFill>
        <p:spPr>
          <a:xfrm>
            <a:off x="9458324" y="814387"/>
            <a:ext cx="1981200" cy="1981200"/>
          </a:xfrm>
          <a:prstGeom prst="rect">
            <a:avLst/>
          </a:prstGeom>
        </p:spPr>
      </p:pic>
      <p:pic>
        <p:nvPicPr>
          <p:cNvPr id="84" name="Picture 83">
            <a:extLst>
              <a:ext uri="{FF2B5EF4-FFF2-40B4-BE49-F238E27FC236}">
                <a16:creationId xmlns:a16="http://schemas.microsoft.com/office/drawing/2014/main" id="{0FCC73E0-BCD0-E798-18FC-442A468326EE}"/>
              </a:ext>
            </a:extLst>
          </p:cNvPr>
          <p:cNvPicPr>
            <a:picLocks noChangeAspect="1"/>
          </p:cNvPicPr>
          <p:nvPr/>
        </p:nvPicPr>
        <p:blipFill>
          <a:blip r:embed="rId3"/>
          <a:stretch>
            <a:fillRect/>
          </a:stretch>
        </p:blipFill>
        <p:spPr>
          <a:xfrm>
            <a:off x="9653585" y="2767773"/>
            <a:ext cx="1619253" cy="1619253"/>
          </a:xfrm>
          <a:prstGeom prst="rect">
            <a:avLst/>
          </a:prstGeom>
        </p:spPr>
      </p:pic>
      <p:pic>
        <p:nvPicPr>
          <p:cNvPr id="86" name="Picture 85">
            <a:extLst>
              <a:ext uri="{FF2B5EF4-FFF2-40B4-BE49-F238E27FC236}">
                <a16:creationId xmlns:a16="http://schemas.microsoft.com/office/drawing/2014/main" id="{D809545E-3B33-35B2-1979-BE31D87CC3CD}"/>
              </a:ext>
            </a:extLst>
          </p:cNvPr>
          <p:cNvPicPr>
            <a:picLocks noChangeAspect="1"/>
          </p:cNvPicPr>
          <p:nvPr/>
        </p:nvPicPr>
        <p:blipFill>
          <a:blip r:embed="rId4"/>
          <a:stretch>
            <a:fillRect/>
          </a:stretch>
        </p:blipFill>
        <p:spPr>
          <a:xfrm>
            <a:off x="9548874" y="4553712"/>
            <a:ext cx="1890650" cy="1415993"/>
          </a:xfrm>
          <a:prstGeom prst="rect">
            <a:avLst/>
          </a:prstGeom>
        </p:spPr>
      </p:pic>
    </p:spTree>
    <p:extLst>
      <p:ext uri="{BB962C8B-B14F-4D97-AF65-F5344CB8AC3E}">
        <p14:creationId xmlns:p14="http://schemas.microsoft.com/office/powerpoint/2010/main" val="24736890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390BDC-08C7-33C3-9941-27AFF355F939}"/>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4C60551-01BC-84A5-38A8-D0866C919F6D}"/>
              </a:ext>
            </a:extLst>
          </p:cNvPr>
          <p:cNvPicPr>
            <a:picLocks noChangeAspect="1"/>
          </p:cNvPicPr>
          <p:nvPr/>
        </p:nvPicPr>
        <p:blipFill>
          <a:blip r:embed="rId2"/>
          <a:stretch>
            <a:fillRect/>
          </a:stretch>
        </p:blipFill>
        <p:spPr>
          <a:xfrm>
            <a:off x="9592865" y="528387"/>
            <a:ext cx="2083593" cy="1389062"/>
          </a:xfrm>
          <a:prstGeom prst="rect">
            <a:avLst/>
          </a:prstGeom>
        </p:spPr>
      </p:pic>
      <p:pic>
        <p:nvPicPr>
          <p:cNvPr id="6" name="Picture 5">
            <a:extLst>
              <a:ext uri="{FF2B5EF4-FFF2-40B4-BE49-F238E27FC236}">
                <a16:creationId xmlns:a16="http://schemas.microsoft.com/office/drawing/2014/main" id="{95D155A6-9C90-EF76-0B41-1F5F4CD61AF4}"/>
              </a:ext>
            </a:extLst>
          </p:cNvPr>
          <p:cNvPicPr>
            <a:picLocks noChangeAspect="1"/>
          </p:cNvPicPr>
          <p:nvPr/>
        </p:nvPicPr>
        <p:blipFill>
          <a:blip r:embed="rId3"/>
          <a:stretch>
            <a:fillRect/>
          </a:stretch>
        </p:blipFill>
        <p:spPr>
          <a:xfrm>
            <a:off x="9810748" y="1560261"/>
            <a:ext cx="1647825" cy="1647825"/>
          </a:xfrm>
          <a:prstGeom prst="rect">
            <a:avLst/>
          </a:prstGeom>
        </p:spPr>
      </p:pic>
      <p:pic>
        <p:nvPicPr>
          <p:cNvPr id="8" name="Picture 7">
            <a:extLst>
              <a:ext uri="{FF2B5EF4-FFF2-40B4-BE49-F238E27FC236}">
                <a16:creationId xmlns:a16="http://schemas.microsoft.com/office/drawing/2014/main" id="{1537BD68-4760-25BA-C6DD-A5256FF9429B}"/>
              </a:ext>
            </a:extLst>
          </p:cNvPr>
          <p:cNvPicPr>
            <a:picLocks noChangeAspect="1"/>
          </p:cNvPicPr>
          <p:nvPr/>
        </p:nvPicPr>
        <p:blipFill>
          <a:blip r:embed="rId4"/>
          <a:stretch>
            <a:fillRect/>
          </a:stretch>
        </p:blipFill>
        <p:spPr>
          <a:xfrm>
            <a:off x="9810747" y="3064068"/>
            <a:ext cx="1647825" cy="1647825"/>
          </a:xfrm>
          <a:prstGeom prst="rect">
            <a:avLst/>
          </a:prstGeom>
        </p:spPr>
      </p:pic>
      <p:pic>
        <p:nvPicPr>
          <p:cNvPr id="10" name="Picture 9">
            <a:extLst>
              <a:ext uri="{FF2B5EF4-FFF2-40B4-BE49-F238E27FC236}">
                <a16:creationId xmlns:a16="http://schemas.microsoft.com/office/drawing/2014/main" id="{C84FB5FC-EEFC-ACA1-F6A8-B02DC7316744}"/>
              </a:ext>
            </a:extLst>
          </p:cNvPr>
          <p:cNvPicPr>
            <a:picLocks noChangeAspect="1"/>
          </p:cNvPicPr>
          <p:nvPr/>
        </p:nvPicPr>
        <p:blipFill>
          <a:blip r:embed="rId5"/>
          <a:stretch>
            <a:fillRect/>
          </a:stretch>
        </p:blipFill>
        <p:spPr>
          <a:xfrm>
            <a:off x="9810746" y="4700588"/>
            <a:ext cx="1629025" cy="1629025"/>
          </a:xfrm>
          <a:prstGeom prst="rect">
            <a:avLst/>
          </a:prstGeom>
        </p:spPr>
      </p:pic>
      <p:sp>
        <p:nvSpPr>
          <p:cNvPr id="13" name="TextBox 12">
            <a:extLst>
              <a:ext uri="{FF2B5EF4-FFF2-40B4-BE49-F238E27FC236}">
                <a16:creationId xmlns:a16="http://schemas.microsoft.com/office/drawing/2014/main" id="{4D4D9978-DA05-58D4-49A5-C575B76FE2B6}"/>
              </a:ext>
            </a:extLst>
          </p:cNvPr>
          <p:cNvSpPr txBox="1"/>
          <p:nvPr/>
        </p:nvSpPr>
        <p:spPr>
          <a:xfrm>
            <a:off x="515542" y="1035856"/>
            <a:ext cx="7567549" cy="5293757"/>
          </a:xfrm>
          <a:prstGeom prst="rect">
            <a:avLst/>
          </a:prstGeom>
          <a:noFill/>
        </p:spPr>
        <p:txBody>
          <a:bodyPr wrap="square">
            <a:spAutoFit/>
          </a:bodyPr>
          <a:lstStyle/>
          <a:p>
            <a:pPr marL="285750" indent="-285750">
              <a:buFont typeface="Arial" panose="020B0604020202020204" pitchFamily="34" charset="0"/>
              <a:buChar char="•"/>
            </a:pPr>
            <a:endParaRPr lang="en-GB" sz="3200" dirty="0">
              <a:solidFill>
                <a:schemeClr val="bg1"/>
              </a:solidFill>
            </a:endParaRPr>
          </a:p>
          <a:p>
            <a:pPr marL="285750" indent="-285750">
              <a:buFont typeface="Arial" panose="020B0604020202020204" pitchFamily="34" charset="0"/>
              <a:buChar char="•"/>
            </a:pPr>
            <a:r>
              <a:rPr lang="en-GB" sz="3200" dirty="0">
                <a:solidFill>
                  <a:schemeClr val="bg1"/>
                </a:solidFill>
              </a:rPr>
              <a:t>School vision for 2026/2027</a:t>
            </a:r>
          </a:p>
          <a:p>
            <a:pPr marL="285750" indent="-285750">
              <a:buFont typeface="Arial" panose="020B0604020202020204" pitchFamily="34" charset="0"/>
              <a:buChar char="•"/>
            </a:pPr>
            <a:r>
              <a:rPr lang="en-GB" sz="3200" dirty="0">
                <a:solidFill>
                  <a:schemeClr val="bg1"/>
                </a:solidFill>
              </a:rPr>
              <a:t>Our values</a:t>
            </a:r>
          </a:p>
          <a:p>
            <a:pPr marL="285750" indent="-285750">
              <a:buFont typeface="Arial" panose="020B0604020202020204" pitchFamily="34" charset="0"/>
              <a:buChar char="•"/>
            </a:pPr>
            <a:r>
              <a:rPr lang="en-GB" sz="3200" dirty="0">
                <a:solidFill>
                  <a:schemeClr val="bg1"/>
                </a:solidFill>
              </a:rPr>
              <a:t>Ways parents, carers, and the wider community can support our school, and be a part of it even more.</a:t>
            </a:r>
          </a:p>
          <a:p>
            <a:pPr marL="285750" indent="-285750">
              <a:buFont typeface="Arial" panose="020B0604020202020204" pitchFamily="34" charset="0"/>
              <a:buChar char="•"/>
            </a:pPr>
            <a:r>
              <a:rPr lang="en-GB" sz="3200" dirty="0">
                <a:solidFill>
                  <a:schemeClr val="bg1"/>
                </a:solidFill>
              </a:rPr>
              <a:t>Communication</a:t>
            </a:r>
          </a:p>
          <a:p>
            <a:pPr marL="285750" indent="-285750">
              <a:buFont typeface="Arial" panose="020B0604020202020204" pitchFamily="34" charset="0"/>
              <a:buChar char="•"/>
            </a:pPr>
            <a:r>
              <a:rPr lang="en-GB" sz="3200" dirty="0">
                <a:solidFill>
                  <a:schemeClr val="bg1"/>
                </a:solidFill>
              </a:rPr>
              <a:t>Key events planned for the year</a:t>
            </a:r>
          </a:p>
          <a:p>
            <a:pPr marL="285750" indent="-285750">
              <a:buFont typeface="Arial" panose="020B0604020202020204" pitchFamily="34" charset="0"/>
              <a:buChar char="•"/>
            </a:pPr>
            <a:r>
              <a:rPr lang="en-GB" sz="3200" dirty="0">
                <a:solidFill>
                  <a:schemeClr val="bg1"/>
                </a:solidFill>
              </a:rPr>
              <a:t>Free School Meals</a:t>
            </a:r>
          </a:p>
          <a:p>
            <a:pPr marL="285750" indent="-285750">
              <a:buFont typeface="Arial" panose="020B0604020202020204" pitchFamily="34" charset="0"/>
              <a:buChar char="•"/>
            </a:pPr>
            <a:r>
              <a:rPr lang="en-GB" sz="3200" dirty="0">
                <a:solidFill>
                  <a:schemeClr val="bg1"/>
                </a:solidFill>
              </a:rPr>
              <a:t>The exciting journey ahead</a:t>
            </a:r>
          </a:p>
          <a:p>
            <a:endParaRPr lang="en-GB" dirty="0">
              <a:solidFill>
                <a:schemeClr val="bg1"/>
              </a:solidFill>
            </a:endParaRPr>
          </a:p>
        </p:txBody>
      </p:sp>
      <p:sp>
        <p:nvSpPr>
          <p:cNvPr id="15" name="TextBox 14">
            <a:extLst>
              <a:ext uri="{FF2B5EF4-FFF2-40B4-BE49-F238E27FC236}">
                <a16:creationId xmlns:a16="http://schemas.microsoft.com/office/drawing/2014/main" id="{0FE7B2B2-5F61-0D23-4090-6EBA6DFB1C95}"/>
              </a:ext>
            </a:extLst>
          </p:cNvPr>
          <p:cNvSpPr txBox="1"/>
          <p:nvPr/>
        </p:nvSpPr>
        <p:spPr>
          <a:xfrm>
            <a:off x="344833" y="715086"/>
            <a:ext cx="7908966" cy="1015663"/>
          </a:xfrm>
          <a:prstGeom prst="rect">
            <a:avLst/>
          </a:prstGeom>
          <a:noFill/>
        </p:spPr>
        <p:txBody>
          <a:bodyPr wrap="square" rtlCol="0">
            <a:spAutoFit/>
          </a:bodyPr>
          <a:lstStyle/>
          <a:p>
            <a:r>
              <a:rPr lang="en-GB" sz="6000" dirty="0">
                <a:solidFill>
                  <a:srgbClr val="FFFF00"/>
                </a:solidFill>
              </a:rPr>
              <a:t>Aims of the meeting</a:t>
            </a:r>
          </a:p>
        </p:txBody>
      </p:sp>
    </p:spTree>
    <p:extLst>
      <p:ext uri="{BB962C8B-B14F-4D97-AF65-F5344CB8AC3E}">
        <p14:creationId xmlns:p14="http://schemas.microsoft.com/office/powerpoint/2010/main" val="35512963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2AE82-B8CA-F9CA-8265-B790674E52B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39781BC-61F7-686F-79C3-152231E255E3}"/>
              </a:ext>
            </a:extLst>
          </p:cNvPr>
          <p:cNvPicPr>
            <a:picLocks noChangeAspect="1"/>
          </p:cNvPicPr>
          <p:nvPr/>
        </p:nvPicPr>
        <p:blipFill>
          <a:blip r:embed="rId2"/>
          <a:stretch>
            <a:fillRect/>
          </a:stretch>
        </p:blipFill>
        <p:spPr>
          <a:xfrm>
            <a:off x="9592865" y="528387"/>
            <a:ext cx="2083593" cy="1389062"/>
          </a:xfrm>
          <a:prstGeom prst="rect">
            <a:avLst/>
          </a:prstGeom>
        </p:spPr>
      </p:pic>
      <p:pic>
        <p:nvPicPr>
          <p:cNvPr id="6" name="Picture 5">
            <a:extLst>
              <a:ext uri="{FF2B5EF4-FFF2-40B4-BE49-F238E27FC236}">
                <a16:creationId xmlns:a16="http://schemas.microsoft.com/office/drawing/2014/main" id="{E76E04AB-7B77-9827-9948-E8A2ECA09A5E}"/>
              </a:ext>
            </a:extLst>
          </p:cNvPr>
          <p:cNvPicPr>
            <a:picLocks noChangeAspect="1"/>
          </p:cNvPicPr>
          <p:nvPr/>
        </p:nvPicPr>
        <p:blipFill>
          <a:blip r:embed="rId3"/>
          <a:stretch>
            <a:fillRect/>
          </a:stretch>
        </p:blipFill>
        <p:spPr>
          <a:xfrm>
            <a:off x="9810748" y="1560261"/>
            <a:ext cx="1647825" cy="1647825"/>
          </a:xfrm>
          <a:prstGeom prst="rect">
            <a:avLst/>
          </a:prstGeom>
        </p:spPr>
      </p:pic>
      <p:pic>
        <p:nvPicPr>
          <p:cNvPr id="8" name="Picture 7">
            <a:extLst>
              <a:ext uri="{FF2B5EF4-FFF2-40B4-BE49-F238E27FC236}">
                <a16:creationId xmlns:a16="http://schemas.microsoft.com/office/drawing/2014/main" id="{0A23DF19-D392-2317-A0A8-A35DAB2F5E3D}"/>
              </a:ext>
            </a:extLst>
          </p:cNvPr>
          <p:cNvPicPr>
            <a:picLocks noChangeAspect="1"/>
          </p:cNvPicPr>
          <p:nvPr/>
        </p:nvPicPr>
        <p:blipFill>
          <a:blip r:embed="rId4"/>
          <a:stretch>
            <a:fillRect/>
          </a:stretch>
        </p:blipFill>
        <p:spPr>
          <a:xfrm>
            <a:off x="9810747" y="3064068"/>
            <a:ext cx="1647825" cy="1647825"/>
          </a:xfrm>
          <a:prstGeom prst="rect">
            <a:avLst/>
          </a:prstGeom>
        </p:spPr>
      </p:pic>
      <p:pic>
        <p:nvPicPr>
          <p:cNvPr id="10" name="Picture 9">
            <a:extLst>
              <a:ext uri="{FF2B5EF4-FFF2-40B4-BE49-F238E27FC236}">
                <a16:creationId xmlns:a16="http://schemas.microsoft.com/office/drawing/2014/main" id="{F4E8997B-BEB0-9893-D8AA-DAB4F0B55995}"/>
              </a:ext>
            </a:extLst>
          </p:cNvPr>
          <p:cNvPicPr>
            <a:picLocks noChangeAspect="1"/>
          </p:cNvPicPr>
          <p:nvPr/>
        </p:nvPicPr>
        <p:blipFill>
          <a:blip r:embed="rId5"/>
          <a:stretch>
            <a:fillRect/>
          </a:stretch>
        </p:blipFill>
        <p:spPr>
          <a:xfrm>
            <a:off x="9810746" y="4700588"/>
            <a:ext cx="1629025" cy="1629025"/>
          </a:xfrm>
          <a:prstGeom prst="rect">
            <a:avLst/>
          </a:prstGeom>
        </p:spPr>
      </p:pic>
      <p:sp>
        <p:nvSpPr>
          <p:cNvPr id="13" name="TextBox 12">
            <a:extLst>
              <a:ext uri="{FF2B5EF4-FFF2-40B4-BE49-F238E27FC236}">
                <a16:creationId xmlns:a16="http://schemas.microsoft.com/office/drawing/2014/main" id="{0C30253E-6D0C-5519-4C65-3A52ADC2DD5B}"/>
              </a:ext>
            </a:extLst>
          </p:cNvPr>
          <p:cNvSpPr txBox="1"/>
          <p:nvPr/>
        </p:nvSpPr>
        <p:spPr>
          <a:xfrm>
            <a:off x="515542" y="1035856"/>
            <a:ext cx="8699710" cy="5478423"/>
          </a:xfrm>
          <a:prstGeom prst="rect">
            <a:avLst/>
          </a:prstGeom>
          <a:noFill/>
        </p:spPr>
        <p:txBody>
          <a:bodyPr wrap="square">
            <a:spAutoFit/>
          </a:bodyPr>
          <a:lstStyle/>
          <a:p>
            <a:pPr marL="285750" indent="-285750">
              <a:buFont typeface="Arial" panose="020B0604020202020204" pitchFamily="34" charset="0"/>
              <a:buChar char="•"/>
            </a:pPr>
            <a:endParaRPr lang="en-GB" sz="3200" dirty="0">
              <a:solidFill>
                <a:schemeClr val="bg1"/>
              </a:solidFill>
            </a:endParaRPr>
          </a:p>
          <a:p>
            <a:pPr marL="285750" indent="-285750">
              <a:buFont typeface="Arial" panose="020B0604020202020204" pitchFamily="34" charset="0"/>
              <a:buChar char="•"/>
            </a:pPr>
            <a:r>
              <a:rPr lang="en-GB" sz="3000" dirty="0">
                <a:solidFill>
                  <a:schemeClr val="bg1"/>
                </a:solidFill>
              </a:rPr>
              <a:t>Priority 1 - To improve children’s writing by reducing barriers to transcription, enabling stronger outcomes in composition.</a:t>
            </a:r>
          </a:p>
          <a:p>
            <a:pPr marL="285750" indent="-285750">
              <a:buFont typeface="Arial" panose="020B0604020202020204" pitchFamily="34" charset="0"/>
              <a:buChar char="•"/>
            </a:pPr>
            <a:r>
              <a:rPr lang="en-GB" sz="3000" dirty="0">
                <a:solidFill>
                  <a:schemeClr val="bg1"/>
                </a:solidFill>
              </a:rPr>
              <a:t>Priority 2 - To enhance the spiritual development of all pupils through consistent, meaningful Collective Worship, high‑quality teaching and learning in RE, and the active promotion of our Christian vision and values.</a:t>
            </a:r>
          </a:p>
          <a:p>
            <a:pPr marL="285750" indent="-285750">
              <a:buFont typeface="Arial" panose="020B0604020202020204" pitchFamily="34" charset="0"/>
              <a:buChar char="•"/>
            </a:pPr>
            <a:r>
              <a:rPr lang="en-GB" sz="3000" dirty="0">
                <a:solidFill>
                  <a:schemeClr val="bg1"/>
                </a:solidFill>
              </a:rPr>
              <a:t>Priority 3 To ensure all our children feel safe in school and have good attendance.</a:t>
            </a:r>
          </a:p>
          <a:p>
            <a:endParaRPr lang="en-GB" dirty="0">
              <a:solidFill>
                <a:schemeClr val="bg1"/>
              </a:solidFill>
            </a:endParaRPr>
          </a:p>
        </p:txBody>
      </p:sp>
      <p:sp>
        <p:nvSpPr>
          <p:cNvPr id="15" name="TextBox 14">
            <a:extLst>
              <a:ext uri="{FF2B5EF4-FFF2-40B4-BE49-F238E27FC236}">
                <a16:creationId xmlns:a16="http://schemas.microsoft.com/office/drawing/2014/main" id="{82502635-0696-3975-5B83-F5D537DA6D6F}"/>
              </a:ext>
            </a:extLst>
          </p:cNvPr>
          <p:cNvSpPr txBox="1"/>
          <p:nvPr/>
        </p:nvSpPr>
        <p:spPr>
          <a:xfrm>
            <a:off x="344833" y="715086"/>
            <a:ext cx="7908966" cy="1015663"/>
          </a:xfrm>
          <a:prstGeom prst="rect">
            <a:avLst/>
          </a:prstGeom>
          <a:noFill/>
        </p:spPr>
        <p:txBody>
          <a:bodyPr wrap="square" rtlCol="0">
            <a:spAutoFit/>
          </a:bodyPr>
          <a:lstStyle/>
          <a:p>
            <a:r>
              <a:rPr lang="en-GB" sz="6000" dirty="0">
                <a:solidFill>
                  <a:srgbClr val="FFFF00"/>
                </a:solidFill>
              </a:rPr>
              <a:t>Vision for the next year</a:t>
            </a:r>
          </a:p>
        </p:txBody>
      </p:sp>
    </p:spTree>
    <p:extLst>
      <p:ext uri="{BB962C8B-B14F-4D97-AF65-F5344CB8AC3E}">
        <p14:creationId xmlns:p14="http://schemas.microsoft.com/office/powerpoint/2010/main" val="1501787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BCEA3-29CF-2C0C-3788-48B4E91C548E}"/>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1A9EA78-0C9C-3303-591E-6A04689D9398}"/>
              </a:ext>
            </a:extLst>
          </p:cNvPr>
          <p:cNvPicPr>
            <a:picLocks noChangeAspect="1"/>
          </p:cNvPicPr>
          <p:nvPr/>
        </p:nvPicPr>
        <p:blipFill>
          <a:blip r:embed="rId2"/>
          <a:stretch>
            <a:fillRect/>
          </a:stretch>
        </p:blipFill>
        <p:spPr>
          <a:xfrm>
            <a:off x="9592865" y="528387"/>
            <a:ext cx="2083593" cy="1389062"/>
          </a:xfrm>
          <a:prstGeom prst="rect">
            <a:avLst/>
          </a:prstGeom>
        </p:spPr>
      </p:pic>
      <p:pic>
        <p:nvPicPr>
          <p:cNvPr id="6" name="Picture 5">
            <a:extLst>
              <a:ext uri="{FF2B5EF4-FFF2-40B4-BE49-F238E27FC236}">
                <a16:creationId xmlns:a16="http://schemas.microsoft.com/office/drawing/2014/main" id="{E987B6EF-E1A0-3CDD-4F1E-8A8754AF9D07}"/>
              </a:ext>
            </a:extLst>
          </p:cNvPr>
          <p:cNvPicPr>
            <a:picLocks noChangeAspect="1"/>
          </p:cNvPicPr>
          <p:nvPr/>
        </p:nvPicPr>
        <p:blipFill>
          <a:blip r:embed="rId3"/>
          <a:stretch>
            <a:fillRect/>
          </a:stretch>
        </p:blipFill>
        <p:spPr>
          <a:xfrm>
            <a:off x="9810748" y="1560261"/>
            <a:ext cx="1647825" cy="1647825"/>
          </a:xfrm>
          <a:prstGeom prst="rect">
            <a:avLst/>
          </a:prstGeom>
        </p:spPr>
      </p:pic>
      <p:pic>
        <p:nvPicPr>
          <p:cNvPr id="8" name="Picture 7">
            <a:extLst>
              <a:ext uri="{FF2B5EF4-FFF2-40B4-BE49-F238E27FC236}">
                <a16:creationId xmlns:a16="http://schemas.microsoft.com/office/drawing/2014/main" id="{F2D4A6B8-F3D4-0821-EBC3-26ABF0B6C693}"/>
              </a:ext>
            </a:extLst>
          </p:cNvPr>
          <p:cNvPicPr>
            <a:picLocks noChangeAspect="1"/>
          </p:cNvPicPr>
          <p:nvPr/>
        </p:nvPicPr>
        <p:blipFill>
          <a:blip r:embed="rId4"/>
          <a:stretch>
            <a:fillRect/>
          </a:stretch>
        </p:blipFill>
        <p:spPr>
          <a:xfrm>
            <a:off x="9810747" y="3064068"/>
            <a:ext cx="1647825" cy="1647825"/>
          </a:xfrm>
          <a:prstGeom prst="rect">
            <a:avLst/>
          </a:prstGeom>
        </p:spPr>
      </p:pic>
      <p:pic>
        <p:nvPicPr>
          <p:cNvPr id="10" name="Picture 9">
            <a:extLst>
              <a:ext uri="{FF2B5EF4-FFF2-40B4-BE49-F238E27FC236}">
                <a16:creationId xmlns:a16="http://schemas.microsoft.com/office/drawing/2014/main" id="{0BB355FE-844E-7BDD-ACD9-64E88C41D4B0}"/>
              </a:ext>
            </a:extLst>
          </p:cNvPr>
          <p:cNvPicPr>
            <a:picLocks noChangeAspect="1"/>
          </p:cNvPicPr>
          <p:nvPr/>
        </p:nvPicPr>
        <p:blipFill>
          <a:blip r:embed="rId5"/>
          <a:stretch>
            <a:fillRect/>
          </a:stretch>
        </p:blipFill>
        <p:spPr>
          <a:xfrm>
            <a:off x="9810746" y="4700588"/>
            <a:ext cx="1629025" cy="1629025"/>
          </a:xfrm>
          <a:prstGeom prst="rect">
            <a:avLst/>
          </a:prstGeom>
        </p:spPr>
      </p:pic>
      <p:sp>
        <p:nvSpPr>
          <p:cNvPr id="13" name="TextBox 12">
            <a:extLst>
              <a:ext uri="{FF2B5EF4-FFF2-40B4-BE49-F238E27FC236}">
                <a16:creationId xmlns:a16="http://schemas.microsoft.com/office/drawing/2014/main" id="{7F3005DF-B60E-7582-7989-077FCFC66A58}"/>
              </a:ext>
            </a:extLst>
          </p:cNvPr>
          <p:cNvSpPr txBox="1"/>
          <p:nvPr/>
        </p:nvSpPr>
        <p:spPr>
          <a:xfrm>
            <a:off x="515542" y="1035856"/>
            <a:ext cx="8699710" cy="861774"/>
          </a:xfrm>
          <a:prstGeom prst="rect">
            <a:avLst/>
          </a:prstGeom>
          <a:noFill/>
        </p:spPr>
        <p:txBody>
          <a:bodyPr wrap="square">
            <a:spAutoFit/>
          </a:bodyPr>
          <a:lstStyle/>
          <a:p>
            <a:pPr marL="285750" indent="-285750">
              <a:buFont typeface="Arial" panose="020B0604020202020204" pitchFamily="34" charset="0"/>
              <a:buChar char="•"/>
            </a:pPr>
            <a:endParaRPr lang="en-GB" sz="3200" dirty="0">
              <a:solidFill>
                <a:schemeClr val="bg1"/>
              </a:solidFill>
            </a:endParaRPr>
          </a:p>
          <a:p>
            <a:endParaRPr lang="en-GB" dirty="0">
              <a:solidFill>
                <a:schemeClr val="bg1"/>
              </a:solidFill>
            </a:endParaRPr>
          </a:p>
        </p:txBody>
      </p:sp>
      <p:sp>
        <p:nvSpPr>
          <p:cNvPr id="15" name="TextBox 14">
            <a:extLst>
              <a:ext uri="{FF2B5EF4-FFF2-40B4-BE49-F238E27FC236}">
                <a16:creationId xmlns:a16="http://schemas.microsoft.com/office/drawing/2014/main" id="{9EE1C375-DFD0-1ECA-B1A1-0B00FDB419DA}"/>
              </a:ext>
            </a:extLst>
          </p:cNvPr>
          <p:cNvSpPr txBox="1"/>
          <p:nvPr/>
        </p:nvSpPr>
        <p:spPr>
          <a:xfrm>
            <a:off x="344833" y="715086"/>
            <a:ext cx="4835889" cy="2862322"/>
          </a:xfrm>
          <a:prstGeom prst="rect">
            <a:avLst/>
          </a:prstGeom>
          <a:noFill/>
        </p:spPr>
        <p:txBody>
          <a:bodyPr wrap="square" rtlCol="0">
            <a:spAutoFit/>
          </a:bodyPr>
          <a:lstStyle/>
          <a:p>
            <a:r>
              <a:rPr lang="en-GB" sz="6000" dirty="0">
                <a:solidFill>
                  <a:srgbClr val="FFFF00"/>
                </a:solidFill>
              </a:rPr>
              <a:t>Why Attendance Matters</a:t>
            </a:r>
          </a:p>
        </p:txBody>
      </p:sp>
      <p:pic>
        <p:nvPicPr>
          <p:cNvPr id="3" name="Picture 2">
            <a:extLst>
              <a:ext uri="{FF2B5EF4-FFF2-40B4-BE49-F238E27FC236}">
                <a16:creationId xmlns:a16="http://schemas.microsoft.com/office/drawing/2014/main" id="{1C8BF17D-5909-665E-FB1E-7F0BEF0D53D9}"/>
              </a:ext>
            </a:extLst>
          </p:cNvPr>
          <p:cNvPicPr>
            <a:picLocks noChangeAspect="1"/>
          </p:cNvPicPr>
          <p:nvPr/>
        </p:nvPicPr>
        <p:blipFill>
          <a:blip r:embed="rId6"/>
          <a:stretch>
            <a:fillRect/>
          </a:stretch>
        </p:blipFill>
        <p:spPr>
          <a:xfrm>
            <a:off x="5914149" y="0"/>
            <a:ext cx="6277851" cy="6277851"/>
          </a:xfrm>
          <a:prstGeom prst="rect">
            <a:avLst/>
          </a:prstGeom>
        </p:spPr>
      </p:pic>
    </p:spTree>
    <p:extLst>
      <p:ext uri="{BB962C8B-B14F-4D97-AF65-F5344CB8AC3E}">
        <p14:creationId xmlns:p14="http://schemas.microsoft.com/office/powerpoint/2010/main" val="12998184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22C70-E14F-646E-C33F-71634159E772}"/>
            </a:ext>
          </a:extLst>
        </p:cNvPr>
        <p:cNvGrpSpPr/>
        <p:nvPr/>
      </p:nvGrpSpPr>
      <p:grpSpPr>
        <a:xfrm>
          <a:off x="0" y="0"/>
          <a:ext cx="0" cy="0"/>
          <a:chOff x="0" y="0"/>
          <a:chExt cx="0" cy="0"/>
        </a:xfrm>
      </p:grpSpPr>
      <p:sp>
        <p:nvSpPr>
          <p:cNvPr id="13" name="TextBox 12">
            <a:extLst>
              <a:ext uri="{FF2B5EF4-FFF2-40B4-BE49-F238E27FC236}">
                <a16:creationId xmlns:a16="http://schemas.microsoft.com/office/drawing/2014/main" id="{31117C43-6FBF-D513-FE80-E73152C6D174}"/>
              </a:ext>
            </a:extLst>
          </p:cNvPr>
          <p:cNvSpPr txBox="1"/>
          <p:nvPr/>
        </p:nvSpPr>
        <p:spPr>
          <a:xfrm>
            <a:off x="515542" y="1035856"/>
            <a:ext cx="7567549" cy="3631763"/>
          </a:xfrm>
          <a:prstGeom prst="rect">
            <a:avLst/>
          </a:prstGeom>
          <a:noFill/>
        </p:spPr>
        <p:txBody>
          <a:bodyPr wrap="square">
            <a:spAutoFit/>
          </a:bodyPr>
          <a:lstStyle/>
          <a:p>
            <a:pPr marL="285750" indent="-285750">
              <a:buFont typeface="Arial" panose="020B0604020202020204" pitchFamily="34" charset="0"/>
              <a:buChar char="•"/>
            </a:pPr>
            <a:endParaRPr lang="en-GB" sz="3200" dirty="0">
              <a:solidFill>
                <a:schemeClr val="bg1"/>
              </a:solidFill>
            </a:endParaRPr>
          </a:p>
          <a:p>
            <a:pPr marL="285750" indent="-285750">
              <a:buFont typeface="Arial" panose="020B0604020202020204" pitchFamily="34" charset="0"/>
              <a:buChar char="•"/>
            </a:pPr>
            <a:r>
              <a:rPr lang="en-GB" sz="6000" dirty="0">
                <a:solidFill>
                  <a:schemeClr val="bg1"/>
                </a:solidFill>
              </a:rPr>
              <a:t>Love</a:t>
            </a:r>
          </a:p>
          <a:p>
            <a:pPr marL="285750" indent="-285750">
              <a:buFont typeface="Arial" panose="020B0604020202020204" pitchFamily="34" charset="0"/>
              <a:buChar char="•"/>
            </a:pPr>
            <a:r>
              <a:rPr lang="en-GB" sz="6000" dirty="0">
                <a:solidFill>
                  <a:schemeClr val="bg1"/>
                </a:solidFill>
              </a:rPr>
              <a:t>Courage</a:t>
            </a:r>
          </a:p>
          <a:p>
            <a:pPr marL="285750" indent="-285750">
              <a:buFont typeface="Arial" panose="020B0604020202020204" pitchFamily="34" charset="0"/>
              <a:buChar char="•"/>
            </a:pPr>
            <a:r>
              <a:rPr lang="en-GB" sz="6000" dirty="0">
                <a:solidFill>
                  <a:schemeClr val="bg1"/>
                </a:solidFill>
              </a:rPr>
              <a:t>Hope</a:t>
            </a:r>
          </a:p>
          <a:p>
            <a:endParaRPr lang="en-GB" dirty="0">
              <a:solidFill>
                <a:schemeClr val="bg1"/>
              </a:solidFill>
            </a:endParaRPr>
          </a:p>
        </p:txBody>
      </p:sp>
      <p:sp>
        <p:nvSpPr>
          <p:cNvPr id="15" name="TextBox 14">
            <a:extLst>
              <a:ext uri="{FF2B5EF4-FFF2-40B4-BE49-F238E27FC236}">
                <a16:creationId xmlns:a16="http://schemas.microsoft.com/office/drawing/2014/main" id="{B091C6CC-84C6-E300-B8F1-F8ED85553EEF}"/>
              </a:ext>
            </a:extLst>
          </p:cNvPr>
          <p:cNvSpPr txBox="1"/>
          <p:nvPr/>
        </p:nvSpPr>
        <p:spPr>
          <a:xfrm>
            <a:off x="344833" y="715086"/>
            <a:ext cx="7908966" cy="1015663"/>
          </a:xfrm>
          <a:prstGeom prst="rect">
            <a:avLst/>
          </a:prstGeom>
          <a:noFill/>
        </p:spPr>
        <p:txBody>
          <a:bodyPr wrap="square" rtlCol="0">
            <a:spAutoFit/>
          </a:bodyPr>
          <a:lstStyle/>
          <a:p>
            <a:r>
              <a:rPr lang="en-GB" sz="6000" dirty="0">
                <a:solidFill>
                  <a:srgbClr val="FFFF00"/>
                </a:solidFill>
              </a:rPr>
              <a:t>Values</a:t>
            </a:r>
          </a:p>
        </p:txBody>
      </p:sp>
      <p:sp>
        <p:nvSpPr>
          <p:cNvPr id="5" name="TextBox 4">
            <a:extLst>
              <a:ext uri="{FF2B5EF4-FFF2-40B4-BE49-F238E27FC236}">
                <a16:creationId xmlns:a16="http://schemas.microsoft.com/office/drawing/2014/main" id="{982056C4-C49F-AF3A-30AB-C205F190B427}"/>
              </a:ext>
            </a:extLst>
          </p:cNvPr>
          <p:cNvSpPr txBox="1"/>
          <p:nvPr/>
        </p:nvSpPr>
        <p:spPr>
          <a:xfrm>
            <a:off x="2379406" y="4896465"/>
            <a:ext cx="5525729" cy="830997"/>
          </a:xfrm>
          <a:prstGeom prst="rect">
            <a:avLst/>
          </a:prstGeom>
          <a:noFill/>
        </p:spPr>
        <p:txBody>
          <a:bodyPr wrap="square" rtlCol="0">
            <a:spAutoFit/>
          </a:bodyPr>
          <a:lstStyle/>
          <a:p>
            <a:r>
              <a:rPr lang="en-GB" sz="4800" dirty="0">
                <a:solidFill>
                  <a:srgbClr val="0070C0"/>
                </a:solidFill>
                <a:hlinkClick r:id="rId2">
                  <a:extLst>
                    <a:ext uri="{A12FA001-AC4F-418D-AE19-62706E023703}">
                      <ahyp:hlinkClr xmlns:ahyp="http://schemas.microsoft.com/office/drawing/2018/hyperlinkcolor" val="tx"/>
                    </a:ext>
                  </a:extLst>
                </a:hlinkClick>
              </a:rPr>
              <a:t>Values Survey</a:t>
            </a:r>
            <a:endParaRPr lang="en-GB" sz="4800" dirty="0">
              <a:solidFill>
                <a:srgbClr val="0070C0"/>
              </a:solidFill>
            </a:endParaRPr>
          </a:p>
        </p:txBody>
      </p:sp>
      <p:pic>
        <p:nvPicPr>
          <p:cNvPr id="2" name="Picture 1" descr="147,070 Hand Love Symbol Stock Photos - Free &amp; Royalty-Free Stock Photos from Dreamstime">
            <a:extLst>
              <a:ext uri="{FF2B5EF4-FFF2-40B4-BE49-F238E27FC236}">
                <a16:creationId xmlns:a16="http://schemas.microsoft.com/office/drawing/2014/main" id="{3853294A-222D-4F40-29E5-ADDDCEE69BC9}"/>
              </a:ext>
            </a:extLst>
          </p:cNvPr>
          <p:cNvPicPr>
            <a:picLocks noChangeAspect="1"/>
          </p:cNvPicPr>
          <p:nvPr/>
        </p:nvPicPr>
        <p:blipFill>
          <a:blip r:embed="rId3"/>
          <a:stretch>
            <a:fillRect/>
          </a:stretch>
        </p:blipFill>
        <p:spPr>
          <a:xfrm>
            <a:off x="9754720" y="715086"/>
            <a:ext cx="1640867" cy="1729151"/>
          </a:xfrm>
          <a:prstGeom prst="rect">
            <a:avLst/>
          </a:prstGeom>
        </p:spPr>
      </p:pic>
      <p:pic>
        <p:nvPicPr>
          <p:cNvPr id="7" name="Picture 6">
            <a:extLst>
              <a:ext uri="{FF2B5EF4-FFF2-40B4-BE49-F238E27FC236}">
                <a16:creationId xmlns:a16="http://schemas.microsoft.com/office/drawing/2014/main" id="{40DB9D62-934A-D11A-574E-E2C376EB1FDE}"/>
              </a:ext>
            </a:extLst>
          </p:cNvPr>
          <p:cNvPicPr>
            <a:picLocks noChangeAspect="1"/>
          </p:cNvPicPr>
          <p:nvPr/>
        </p:nvPicPr>
        <p:blipFill>
          <a:blip r:embed="rId4"/>
          <a:stretch>
            <a:fillRect/>
          </a:stretch>
        </p:blipFill>
        <p:spPr>
          <a:xfrm>
            <a:off x="9754720" y="2600325"/>
            <a:ext cx="1640867" cy="1640867"/>
          </a:xfrm>
          <a:prstGeom prst="rect">
            <a:avLst/>
          </a:prstGeom>
        </p:spPr>
      </p:pic>
      <p:pic>
        <p:nvPicPr>
          <p:cNvPr id="11" name="Picture 10">
            <a:extLst>
              <a:ext uri="{FF2B5EF4-FFF2-40B4-BE49-F238E27FC236}">
                <a16:creationId xmlns:a16="http://schemas.microsoft.com/office/drawing/2014/main" id="{3F4D8E94-B24B-2677-F0EA-FB6050DBDB57}"/>
              </a:ext>
            </a:extLst>
          </p:cNvPr>
          <p:cNvPicPr>
            <a:picLocks noChangeAspect="1"/>
          </p:cNvPicPr>
          <p:nvPr/>
        </p:nvPicPr>
        <p:blipFill>
          <a:blip r:embed="rId5"/>
          <a:stretch>
            <a:fillRect/>
          </a:stretch>
        </p:blipFill>
        <p:spPr>
          <a:xfrm>
            <a:off x="9812594" y="4462670"/>
            <a:ext cx="1640867" cy="1640867"/>
          </a:xfrm>
          <a:prstGeom prst="rect">
            <a:avLst/>
          </a:prstGeom>
        </p:spPr>
      </p:pic>
    </p:spTree>
    <p:extLst>
      <p:ext uri="{BB962C8B-B14F-4D97-AF65-F5344CB8AC3E}">
        <p14:creationId xmlns:p14="http://schemas.microsoft.com/office/powerpoint/2010/main" val="17444492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C43E7F-F885-C305-B0D1-4755BA85922A}"/>
              </a:ext>
            </a:extLst>
          </p:cNvPr>
          <p:cNvSpPr txBox="1"/>
          <p:nvPr/>
        </p:nvSpPr>
        <p:spPr>
          <a:xfrm>
            <a:off x="5379523" y="0"/>
            <a:ext cx="4660435" cy="1372171"/>
          </a:xfrm>
          <a:prstGeom prst="rect">
            <a:avLst/>
          </a:prstGeom>
          <a:noFill/>
        </p:spPr>
        <p:txBody>
          <a:bodyPr wrap="square" rtlCol="0">
            <a:spAutoFit/>
          </a:bodyPr>
          <a:lstStyle/>
          <a:p>
            <a:r>
              <a:rPr lang="en-GB" sz="2079" u="sng" dirty="0"/>
              <a:t>Spring Events</a:t>
            </a:r>
          </a:p>
          <a:p>
            <a:endParaRPr lang="en-GB" sz="2079" u="sng" dirty="0"/>
          </a:p>
          <a:p>
            <a:endParaRPr lang="en-GB" sz="2079" u="sng" dirty="0"/>
          </a:p>
          <a:p>
            <a:endParaRPr lang="en-GB" sz="2079" u="sng" dirty="0"/>
          </a:p>
        </p:txBody>
      </p:sp>
      <p:pic>
        <p:nvPicPr>
          <p:cNvPr id="3" name="Picture 2">
            <a:extLst>
              <a:ext uri="{FF2B5EF4-FFF2-40B4-BE49-F238E27FC236}">
                <a16:creationId xmlns:a16="http://schemas.microsoft.com/office/drawing/2014/main" id="{33A70025-CC45-389E-5238-CA6292096DDF}"/>
              </a:ext>
            </a:extLst>
          </p:cNvPr>
          <p:cNvPicPr>
            <a:picLocks noChangeAspect="1"/>
          </p:cNvPicPr>
          <p:nvPr/>
        </p:nvPicPr>
        <p:blipFill>
          <a:blip r:embed="rId2"/>
          <a:stretch>
            <a:fillRect/>
          </a:stretch>
        </p:blipFill>
        <p:spPr>
          <a:xfrm>
            <a:off x="0" y="-3626"/>
            <a:ext cx="4984388" cy="6758493"/>
          </a:xfrm>
          <a:prstGeom prst="rect">
            <a:avLst/>
          </a:prstGeom>
        </p:spPr>
      </p:pic>
      <p:graphicFrame>
        <p:nvGraphicFramePr>
          <p:cNvPr id="2" name="Table 1">
            <a:extLst>
              <a:ext uri="{FF2B5EF4-FFF2-40B4-BE49-F238E27FC236}">
                <a16:creationId xmlns:a16="http://schemas.microsoft.com/office/drawing/2014/main" id="{5C46A36F-3A52-8E27-7F3A-FF93BE8F6B9D}"/>
              </a:ext>
            </a:extLst>
          </p:cNvPr>
          <p:cNvGraphicFramePr>
            <a:graphicFrameLocks noGrp="1"/>
          </p:cNvGraphicFramePr>
          <p:nvPr>
            <p:extLst>
              <p:ext uri="{D42A27DB-BD31-4B8C-83A1-F6EECF244321}">
                <p14:modId xmlns:p14="http://schemas.microsoft.com/office/powerpoint/2010/main" val="3172078596"/>
              </p:ext>
            </p:extLst>
          </p:nvPr>
        </p:nvGraphicFramePr>
        <p:xfrm>
          <a:off x="5248894" y="364390"/>
          <a:ext cx="5748315" cy="2611120"/>
        </p:xfrm>
        <a:graphic>
          <a:graphicData uri="http://schemas.openxmlformats.org/drawingml/2006/table">
            <a:tbl>
              <a:tblPr/>
              <a:tblGrid>
                <a:gridCol w="1476375">
                  <a:extLst>
                    <a:ext uri="{9D8B030D-6E8A-4147-A177-3AD203B41FA5}">
                      <a16:colId xmlns:a16="http://schemas.microsoft.com/office/drawing/2014/main" val="1298343578"/>
                    </a:ext>
                  </a:extLst>
                </a:gridCol>
                <a:gridCol w="2135970">
                  <a:extLst>
                    <a:ext uri="{9D8B030D-6E8A-4147-A177-3AD203B41FA5}">
                      <a16:colId xmlns:a16="http://schemas.microsoft.com/office/drawing/2014/main" val="571979174"/>
                    </a:ext>
                  </a:extLst>
                </a:gridCol>
                <a:gridCol w="2135970">
                  <a:extLst>
                    <a:ext uri="{9D8B030D-6E8A-4147-A177-3AD203B41FA5}">
                      <a16:colId xmlns:a16="http://schemas.microsoft.com/office/drawing/2014/main" val="375928402"/>
                    </a:ext>
                  </a:extLst>
                </a:gridCol>
              </a:tblGrid>
              <a:tr h="164150">
                <a:tc gridSpan="3">
                  <a:txBody>
                    <a:bodyPr/>
                    <a:lstStyle/>
                    <a:p>
                      <a:pPr rtl="0" fontAlgn="t">
                        <a:buNone/>
                      </a:pPr>
                      <a:r>
                        <a:rPr lang="en-GB" sz="1100" b="0" i="0" u="none" strike="noStrike">
                          <a:solidFill>
                            <a:srgbClr val="000000"/>
                          </a:solidFill>
                          <a:effectLst/>
                          <a:latin typeface="Arial" panose="020B0604020202020204" pitchFamily="34" charset="0"/>
                        </a:rPr>
                        <a:t>SPRING TERM</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59930038"/>
                  </a:ext>
                </a:extLst>
              </a:tr>
              <a:tr h="300574">
                <a:tc>
                  <a:txBody>
                    <a:bodyPr/>
                    <a:lstStyle/>
                    <a:p>
                      <a:pPr rtl="0" fontAlgn="t">
                        <a:buNone/>
                      </a:pPr>
                      <a:r>
                        <a:rPr lang="en-GB" sz="1100" b="0" i="0" u="none" strike="noStrike">
                          <a:solidFill>
                            <a:srgbClr val="000000"/>
                          </a:solidFill>
                          <a:effectLst/>
                          <a:latin typeface="Arial" panose="020B0604020202020204" pitchFamily="34" charset="0"/>
                        </a:rPr>
                        <a:t>4th January</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AD3"/>
                    </a:solidFill>
                  </a:tcPr>
                </a:tc>
                <a:tc>
                  <a:txBody>
                    <a:bodyPr/>
                    <a:lstStyle/>
                    <a:p>
                      <a:pPr rtl="0" fontAlgn="t">
                        <a:buNone/>
                      </a:pPr>
                      <a:r>
                        <a:rPr lang="en-GB" sz="1100" b="0" i="0" u="none" strike="noStrike">
                          <a:solidFill>
                            <a:srgbClr val="000000"/>
                          </a:solidFill>
                          <a:effectLst/>
                          <a:latin typeface="Arial" panose="020B0604020202020204" pitchFamily="34" charset="0"/>
                        </a:rPr>
                        <a:t>Inset: Spiritual Development</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AD3"/>
                    </a:solidFill>
                  </a:tcPr>
                </a:tc>
                <a:tc>
                  <a:txBody>
                    <a:bodyPr/>
                    <a:lstStyle/>
                    <a:p>
                      <a:pPr rtl="0" fontAlgn="t">
                        <a:buNone/>
                      </a:pPr>
                      <a:r>
                        <a:rPr lang="en-GB" sz="1100" b="0" i="0" u="none" strike="noStrike">
                          <a:solidFill>
                            <a:srgbClr val="000000"/>
                          </a:solidFill>
                          <a:effectLst/>
                          <a:latin typeface="Arial" panose="020B0604020202020204" pitchFamily="34" charset="0"/>
                        </a:rPr>
                        <a:t>Diocese</a:t>
                      </a:r>
                      <a:endParaRPr lang="en-GB">
                        <a:effectLst/>
                      </a:endParaRPr>
                    </a:p>
                    <a:p>
                      <a:pPr rtl="0" fontAlgn="t">
                        <a:buNone/>
                      </a:pPr>
                      <a:r>
                        <a:rPr lang="en-GB" sz="1100" b="0" i="0" u="none" strike="noStrike">
                          <a:solidFill>
                            <a:srgbClr val="000000"/>
                          </a:solidFill>
                          <a:effectLst/>
                          <a:latin typeface="Arial" panose="020B0604020202020204" pitchFamily="34" charset="0"/>
                        </a:rPr>
                        <a:t>All day</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AD3"/>
                    </a:solidFill>
                  </a:tcPr>
                </a:tc>
                <a:extLst>
                  <a:ext uri="{0D108BD9-81ED-4DB2-BD59-A6C34878D82A}">
                    <a16:rowId xmlns:a16="http://schemas.microsoft.com/office/drawing/2014/main" val="2816973110"/>
                  </a:ext>
                </a:extLst>
              </a:tr>
              <a:tr h="190804">
                <a:tc>
                  <a:txBody>
                    <a:bodyPr/>
                    <a:lstStyle/>
                    <a:p>
                      <a:pPr rtl="0" fontAlgn="t">
                        <a:buNone/>
                      </a:pPr>
                      <a:r>
                        <a:rPr lang="en-GB" sz="1100" b="0" i="0" u="none" strike="noStrike">
                          <a:solidFill>
                            <a:srgbClr val="000000"/>
                          </a:solidFill>
                          <a:effectLst/>
                          <a:latin typeface="Arial" panose="020B0604020202020204" pitchFamily="34" charset="0"/>
                        </a:rPr>
                        <a:t>15th - 18th March</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Mock SATS</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Mon-Thurs</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33890425"/>
                  </a:ext>
                </a:extLst>
              </a:tr>
              <a:tr h="190804">
                <a:tc>
                  <a:txBody>
                    <a:bodyPr/>
                    <a:lstStyle/>
                    <a:p>
                      <a:pPr rtl="0" fontAlgn="t">
                        <a:buNone/>
                      </a:pPr>
                      <a:r>
                        <a:rPr lang="en-GB" sz="1100" b="0" i="0" u="none" strike="noStrike">
                          <a:solidFill>
                            <a:srgbClr val="000000"/>
                          </a:solidFill>
                          <a:effectLst/>
                          <a:latin typeface="Arial" panose="020B0604020202020204" pitchFamily="34" charset="0"/>
                        </a:rPr>
                        <a:t>19th March</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House Team Easter Day</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All day - rotate round 4 activities</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98202814"/>
                  </a:ext>
                </a:extLst>
              </a:tr>
              <a:tr h="190804">
                <a:tc>
                  <a:txBody>
                    <a:bodyPr/>
                    <a:lstStyle/>
                    <a:p>
                      <a:pPr rtl="0" fontAlgn="t">
                        <a:buNone/>
                      </a:pPr>
                      <a:r>
                        <a:rPr lang="en-GB" sz="1100" b="0" i="0" u="none" strike="noStrike">
                          <a:solidFill>
                            <a:srgbClr val="000000"/>
                          </a:solidFill>
                          <a:effectLst/>
                          <a:latin typeface="Arial" panose="020B0604020202020204" pitchFamily="34" charset="0"/>
                        </a:rPr>
                        <a:t>16th March </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Parents Meeting</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3.45-6pm</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11264742"/>
                  </a:ext>
                </a:extLst>
              </a:tr>
              <a:tr h="190804">
                <a:tc>
                  <a:txBody>
                    <a:bodyPr/>
                    <a:lstStyle/>
                    <a:p>
                      <a:pPr rtl="0" fontAlgn="t">
                        <a:buNone/>
                      </a:pPr>
                      <a:r>
                        <a:rPr lang="en-GB" sz="1100" b="0" i="0" u="none" strike="noStrike">
                          <a:solidFill>
                            <a:srgbClr val="000000"/>
                          </a:solidFill>
                          <a:effectLst/>
                          <a:latin typeface="Arial" panose="020B0604020202020204" pitchFamily="34" charset="0"/>
                        </a:rPr>
                        <a:t>18th March</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Parents Meeting</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3.45-6pm</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90558236"/>
                  </a:ext>
                </a:extLst>
              </a:tr>
              <a:tr h="437534">
                <a:tc>
                  <a:txBody>
                    <a:bodyPr/>
                    <a:lstStyle/>
                    <a:p>
                      <a:pPr rtl="0" fontAlgn="t">
                        <a:buNone/>
                      </a:pPr>
                      <a:r>
                        <a:rPr lang="en-GB" sz="1100" b="0" i="0" u="none" strike="noStrike" dirty="0">
                          <a:solidFill>
                            <a:srgbClr val="000000"/>
                          </a:solidFill>
                          <a:effectLst/>
                          <a:latin typeface="Arial" panose="020B0604020202020204" pitchFamily="34" charset="0"/>
                        </a:rPr>
                        <a:t>Thursday 25th March</a:t>
                      </a:r>
                      <a:endParaRPr lang="en-GB"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Last Day of Term</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fontAlgn="t">
                        <a:buNone/>
                      </a:pPr>
                      <a:br>
                        <a:rPr lang="en-GB" dirty="0">
                          <a:effectLst/>
                        </a:rPr>
                      </a:br>
                      <a:endParaRPr lang="en-GB"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54541091"/>
                  </a:ext>
                </a:extLst>
              </a:tr>
            </a:tbl>
          </a:graphicData>
        </a:graphic>
      </p:graphicFrame>
      <p:sp>
        <p:nvSpPr>
          <p:cNvPr id="6" name="TextBox 5">
            <a:extLst>
              <a:ext uri="{FF2B5EF4-FFF2-40B4-BE49-F238E27FC236}">
                <a16:creationId xmlns:a16="http://schemas.microsoft.com/office/drawing/2014/main" id="{7E4E675D-9A92-9EDA-23A8-01CE85401DD9}"/>
              </a:ext>
            </a:extLst>
          </p:cNvPr>
          <p:cNvSpPr txBox="1"/>
          <p:nvPr/>
        </p:nvSpPr>
        <p:spPr>
          <a:xfrm>
            <a:off x="5189518" y="2899062"/>
            <a:ext cx="3024574" cy="400110"/>
          </a:xfrm>
          <a:prstGeom prst="rect">
            <a:avLst/>
          </a:prstGeom>
          <a:noFill/>
        </p:spPr>
        <p:txBody>
          <a:bodyPr wrap="square" rtlCol="0">
            <a:spAutoFit/>
          </a:bodyPr>
          <a:lstStyle/>
          <a:p>
            <a:r>
              <a:rPr lang="en-GB" sz="2000" u="sng" dirty="0"/>
              <a:t>Summer Events</a:t>
            </a:r>
          </a:p>
        </p:txBody>
      </p:sp>
      <p:graphicFrame>
        <p:nvGraphicFramePr>
          <p:cNvPr id="8" name="Table 7">
            <a:extLst>
              <a:ext uri="{FF2B5EF4-FFF2-40B4-BE49-F238E27FC236}">
                <a16:creationId xmlns:a16="http://schemas.microsoft.com/office/drawing/2014/main" id="{96B0645C-4307-DAB1-B45C-6763A6AAA79B}"/>
              </a:ext>
            </a:extLst>
          </p:cNvPr>
          <p:cNvGraphicFramePr>
            <a:graphicFrameLocks noGrp="1"/>
          </p:cNvGraphicFramePr>
          <p:nvPr>
            <p:extLst>
              <p:ext uri="{D42A27DB-BD31-4B8C-83A1-F6EECF244321}">
                <p14:modId xmlns:p14="http://schemas.microsoft.com/office/powerpoint/2010/main" val="3049084542"/>
              </p:ext>
            </p:extLst>
          </p:nvPr>
        </p:nvGraphicFramePr>
        <p:xfrm>
          <a:off x="5248894" y="3197490"/>
          <a:ext cx="6410325" cy="3962400"/>
        </p:xfrm>
        <a:graphic>
          <a:graphicData uri="http://schemas.openxmlformats.org/drawingml/2006/table">
            <a:tbl>
              <a:tblPr/>
              <a:tblGrid>
                <a:gridCol w="2124075">
                  <a:extLst>
                    <a:ext uri="{9D8B030D-6E8A-4147-A177-3AD203B41FA5}">
                      <a16:colId xmlns:a16="http://schemas.microsoft.com/office/drawing/2014/main" val="769483861"/>
                    </a:ext>
                  </a:extLst>
                </a:gridCol>
                <a:gridCol w="2143125">
                  <a:extLst>
                    <a:ext uri="{9D8B030D-6E8A-4147-A177-3AD203B41FA5}">
                      <a16:colId xmlns:a16="http://schemas.microsoft.com/office/drawing/2014/main" val="2562153626"/>
                    </a:ext>
                  </a:extLst>
                </a:gridCol>
                <a:gridCol w="2143125">
                  <a:extLst>
                    <a:ext uri="{9D8B030D-6E8A-4147-A177-3AD203B41FA5}">
                      <a16:colId xmlns:a16="http://schemas.microsoft.com/office/drawing/2014/main" val="3377721552"/>
                    </a:ext>
                  </a:extLst>
                </a:gridCol>
              </a:tblGrid>
              <a:tr h="266700">
                <a:tc gridSpan="3">
                  <a:txBody>
                    <a:bodyPr/>
                    <a:lstStyle/>
                    <a:p>
                      <a:pPr rtl="0" fontAlgn="t">
                        <a:buNone/>
                      </a:pPr>
                      <a:r>
                        <a:rPr lang="en-GB" sz="1100" b="0" i="0" u="none" strike="noStrike" dirty="0">
                          <a:solidFill>
                            <a:srgbClr val="000000"/>
                          </a:solidFill>
                          <a:effectLst/>
                          <a:latin typeface="Arial" panose="020B0604020202020204" pitchFamily="34" charset="0"/>
                        </a:rPr>
                        <a:t>SUMMER TERM</a:t>
                      </a:r>
                      <a:endParaRPr lang="en-GB"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537281238"/>
                  </a:ext>
                </a:extLst>
              </a:tr>
              <a:tr h="0">
                <a:tc>
                  <a:txBody>
                    <a:bodyPr/>
                    <a:lstStyle/>
                    <a:p>
                      <a:pPr rtl="0" fontAlgn="t">
                        <a:buNone/>
                      </a:pPr>
                      <a:r>
                        <a:rPr lang="en-GB" sz="1100" b="0" i="0" u="none" strike="noStrike" dirty="0">
                          <a:solidFill>
                            <a:srgbClr val="000000"/>
                          </a:solidFill>
                          <a:effectLst/>
                          <a:latin typeface="Arial" panose="020B0604020202020204" pitchFamily="34" charset="0"/>
                        </a:rPr>
                        <a:t>12th April </a:t>
                      </a:r>
                      <a:endParaRPr lang="en-GB"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AD3"/>
                    </a:solidFill>
                  </a:tcPr>
                </a:tc>
                <a:tc>
                  <a:txBody>
                    <a:bodyPr/>
                    <a:lstStyle/>
                    <a:p>
                      <a:pPr rtl="0" fontAlgn="t">
                        <a:buNone/>
                      </a:pPr>
                      <a:r>
                        <a:rPr lang="en-GB" sz="1100" b="0" i="0" u="none" strike="noStrike" dirty="0">
                          <a:solidFill>
                            <a:srgbClr val="000000"/>
                          </a:solidFill>
                          <a:effectLst/>
                          <a:latin typeface="Arial" panose="020B0604020202020204" pitchFamily="34" charset="0"/>
                        </a:rPr>
                        <a:t>Inset: </a:t>
                      </a:r>
                      <a:endParaRPr lang="en-GB"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AD3"/>
                    </a:solidFill>
                  </a:tcPr>
                </a:tc>
                <a:tc>
                  <a:txBody>
                    <a:bodyPr/>
                    <a:lstStyle/>
                    <a:p>
                      <a:pPr fontAlgn="t">
                        <a:buNone/>
                      </a:pPr>
                      <a:br>
                        <a:rPr lang="en-GB">
                          <a:effectLst/>
                        </a:rPr>
                      </a:b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AD3"/>
                    </a:solidFill>
                  </a:tcPr>
                </a:tc>
                <a:extLst>
                  <a:ext uri="{0D108BD9-81ED-4DB2-BD59-A6C34878D82A}">
                    <a16:rowId xmlns:a16="http://schemas.microsoft.com/office/drawing/2014/main" val="838453271"/>
                  </a:ext>
                </a:extLst>
              </a:tr>
              <a:tr h="0">
                <a:tc>
                  <a:txBody>
                    <a:bodyPr/>
                    <a:lstStyle/>
                    <a:p>
                      <a:pPr rtl="0" fontAlgn="t">
                        <a:buNone/>
                      </a:pPr>
                      <a:r>
                        <a:rPr lang="en-GB" sz="1100" b="0" i="0" u="none" strike="noStrike">
                          <a:solidFill>
                            <a:srgbClr val="000000"/>
                          </a:solidFill>
                          <a:effectLst/>
                          <a:latin typeface="Arial" panose="020B0604020202020204" pitchFamily="34" charset="0"/>
                        </a:rPr>
                        <a:t>10th May</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SATS Week </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Mon-Thurs</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24491149"/>
                  </a:ext>
                </a:extLst>
              </a:tr>
              <a:tr h="0">
                <a:tc>
                  <a:txBody>
                    <a:bodyPr/>
                    <a:lstStyle/>
                    <a:p>
                      <a:pPr rtl="0" fontAlgn="t">
                        <a:buNone/>
                      </a:pPr>
                      <a:r>
                        <a:rPr lang="en-GB" sz="1100" b="0" i="0" u="none" strike="noStrike">
                          <a:solidFill>
                            <a:srgbClr val="000000"/>
                          </a:solidFill>
                          <a:effectLst/>
                          <a:latin typeface="Arial" panose="020B0604020202020204" pitchFamily="34" charset="0"/>
                        </a:rPr>
                        <a:t>8th June </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Multiplication check </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All Week </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46925128"/>
                  </a:ext>
                </a:extLst>
              </a:tr>
              <a:tr h="0">
                <a:tc>
                  <a:txBody>
                    <a:bodyPr/>
                    <a:lstStyle/>
                    <a:p>
                      <a:pPr rtl="0" fontAlgn="t">
                        <a:buNone/>
                      </a:pPr>
                      <a:r>
                        <a:rPr lang="en-GB" sz="1100" b="0" i="0" u="none" strike="noStrike">
                          <a:solidFill>
                            <a:srgbClr val="000000"/>
                          </a:solidFill>
                          <a:effectLst/>
                          <a:latin typeface="Arial" panose="020B0604020202020204" pitchFamily="34" charset="0"/>
                        </a:rPr>
                        <a:t>8th July</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KS2 Summer Performance</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5.30-6.30pm</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35012514"/>
                  </a:ext>
                </a:extLst>
              </a:tr>
              <a:tr h="0">
                <a:tc>
                  <a:txBody>
                    <a:bodyPr/>
                    <a:lstStyle/>
                    <a:p>
                      <a:pPr rtl="0" fontAlgn="t">
                        <a:buNone/>
                      </a:pPr>
                      <a:r>
                        <a:rPr lang="en-GB" sz="1100" b="0" i="0" u="none" strike="noStrike">
                          <a:solidFill>
                            <a:srgbClr val="000000"/>
                          </a:solidFill>
                          <a:effectLst/>
                          <a:latin typeface="Arial" panose="020B0604020202020204" pitchFamily="34" charset="0"/>
                        </a:rPr>
                        <a:t>12th July - 16th July</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Challenge Week</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fontAlgn="t">
                        <a:buNone/>
                      </a:pPr>
                      <a:br>
                        <a:rPr lang="en-GB">
                          <a:effectLst/>
                        </a:rPr>
                      </a:b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76595120"/>
                  </a:ext>
                </a:extLst>
              </a:tr>
              <a:tr h="0">
                <a:tc>
                  <a:txBody>
                    <a:bodyPr/>
                    <a:lstStyle/>
                    <a:p>
                      <a:pPr rtl="0" fontAlgn="t">
                        <a:buNone/>
                      </a:pPr>
                      <a:r>
                        <a:rPr lang="en-GB" sz="1100" b="0" i="0" u="none" strike="noStrike">
                          <a:solidFill>
                            <a:srgbClr val="000000"/>
                          </a:solidFill>
                          <a:effectLst/>
                          <a:latin typeface="Arial" panose="020B0604020202020204" pitchFamily="34" charset="0"/>
                        </a:rPr>
                        <a:t>15th July</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Sports Day</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All day (Parents for picnic lunch and PM)</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55745224"/>
                  </a:ext>
                </a:extLst>
              </a:tr>
              <a:tr h="0">
                <a:tc>
                  <a:txBody>
                    <a:bodyPr/>
                    <a:lstStyle/>
                    <a:p>
                      <a:pPr rtl="0" fontAlgn="t">
                        <a:buNone/>
                      </a:pPr>
                      <a:r>
                        <a:rPr lang="en-GB" sz="1100" b="0" i="0" u="none" strike="noStrike">
                          <a:solidFill>
                            <a:srgbClr val="000000"/>
                          </a:solidFill>
                          <a:effectLst/>
                          <a:latin typeface="Arial" panose="020B0604020202020204" pitchFamily="34" charset="0"/>
                        </a:rPr>
                        <a:t>16th July</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House team Spirituality Day</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rtl="0" fontAlgn="t">
                        <a:buNone/>
                      </a:pPr>
                      <a:r>
                        <a:rPr lang="en-GB" sz="1100" b="0" i="0" u="none" strike="noStrike">
                          <a:solidFill>
                            <a:srgbClr val="000000"/>
                          </a:solidFill>
                          <a:effectLst/>
                          <a:latin typeface="Arial" panose="020B0604020202020204" pitchFamily="34" charset="0"/>
                        </a:rPr>
                        <a:t>All Day - rotate round 4 activities</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10836541"/>
                  </a:ext>
                </a:extLst>
              </a:tr>
              <a:tr h="0">
                <a:tc>
                  <a:txBody>
                    <a:bodyPr/>
                    <a:lstStyle/>
                    <a:p>
                      <a:pPr rtl="0" fontAlgn="t">
                        <a:buNone/>
                      </a:pPr>
                      <a:r>
                        <a:rPr lang="en-GB" sz="1100" b="0" i="0" u="none" strike="noStrike">
                          <a:solidFill>
                            <a:srgbClr val="000000"/>
                          </a:solidFill>
                          <a:effectLst/>
                          <a:latin typeface="Arial" panose="020B0604020202020204" pitchFamily="34" charset="0"/>
                        </a:rPr>
                        <a:t>Wednesday 22nd july</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AD3"/>
                    </a:solidFill>
                  </a:tcPr>
                </a:tc>
                <a:tc>
                  <a:txBody>
                    <a:bodyPr/>
                    <a:lstStyle/>
                    <a:p>
                      <a:pPr rtl="0" fontAlgn="t">
                        <a:buNone/>
                      </a:pPr>
                      <a:r>
                        <a:rPr lang="en-GB" sz="1100" b="0" i="0" u="none" strike="noStrike">
                          <a:solidFill>
                            <a:srgbClr val="000000"/>
                          </a:solidFill>
                          <a:effectLst/>
                          <a:latin typeface="Arial" panose="020B0604020202020204" pitchFamily="34" charset="0"/>
                        </a:rPr>
                        <a:t>Inset: Last Day of term </a:t>
                      </a:r>
                      <a:endParaRPr lang="en-GB">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AD3"/>
                    </a:solidFill>
                  </a:tcPr>
                </a:tc>
                <a:tc>
                  <a:txBody>
                    <a:bodyPr/>
                    <a:lstStyle/>
                    <a:p>
                      <a:pPr fontAlgn="t">
                        <a:buNone/>
                      </a:pPr>
                      <a:br>
                        <a:rPr lang="en-GB" dirty="0">
                          <a:effectLst/>
                        </a:rPr>
                      </a:br>
                      <a:endParaRPr lang="en-GB"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AD3"/>
                    </a:solidFill>
                  </a:tcPr>
                </a:tc>
                <a:extLst>
                  <a:ext uri="{0D108BD9-81ED-4DB2-BD59-A6C34878D82A}">
                    <a16:rowId xmlns:a16="http://schemas.microsoft.com/office/drawing/2014/main" val="3277757984"/>
                  </a:ext>
                </a:extLst>
              </a:tr>
            </a:tbl>
          </a:graphicData>
        </a:graphic>
      </p:graphicFrame>
    </p:spTree>
    <p:extLst>
      <p:ext uri="{BB962C8B-B14F-4D97-AF65-F5344CB8AC3E}">
        <p14:creationId xmlns:p14="http://schemas.microsoft.com/office/powerpoint/2010/main" val="3726610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6D45F6-BA4D-FCEE-0307-41DE36C3E5A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C844A494-C1CF-B0A5-D302-AF401A13E32A}"/>
              </a:ext>
            </a:extLst>
          </p:cNvPr>
          <p:cNvPicPr>
            <a:picLocks noChangeAspect="1"/>
          </p:cNvPicPr>
          <p:nvPr/>
        </p:nvPicPr>
        <p:blipFill>
          <a:blip r:embed="rId2"/>
          <a:stretch>
            <a:fillRect/>
          </a:stretch>
        </p:blipFill>
        <p:spPr>
          <a:xfrm>
            <a:off x="1128156" y="46455"/>
            <a:ext cx="4773880" cy="6674677"/>
          </a:xfrm>
          <a:prstGeom prst="rect">
            <a:avLst/>
          </a:prstGeom>
        </p:spPr>
      </p:pic>
      <p:pic>
        <p:nvPicPr>
          <p:cNvPr id="7" name="Picture 6">
            <a:extLst>
              <a:ext uri="{FF2B5EF4-FFF2-40B4-BE49-F238E27FC236}">
                <a16:creationId xmlns:a16="http://schemas.microsoft.com/office/drawing/2014/main" id="{C9618421-3574-CD6E-3D2F-1BE112319638}"/>
              </a:ext>
            </a:extLst>
          </p:cNvPr>
          <p:cNvPicPr>
            <a:picLocks noChangeAspect="1"/>
          </p:cNvPicPr>
          <p:nvPr/>
        </p:nvPicPr>
        <p:blipFill>
          <a:blip r:embed="rId3"/>
          <a:stretch>
            <a:fillRect/>
          </a:stretch>
        </p:blipFill>
        <p:spPr>
          <a:xfrm>
            <a:off x="6096000" y="0"/>
            <a:ext cx="4425538" cy="6638308"/>
          </a:xfrm>
          <a:prstGeom prst="rect">
            <a:avLst/>
          </a:prstGeom>
        </p:spPr>
      </p:pic>
    </p:spTree>
    <p:extLst>
      <p:ext uri="{BB962C8B-B14F-4D97-AF65-F5344CB8AC3E}">
        <p14:creationId xmlns:p14="http://schemas.microsoft.com/office/powerpoint/2010/main" val="19941024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FBC97-5EAC-C9FC-2C34-319963BF24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CDA059-E148-93F5-9DAD-28B12F771A80}"/>
              </a:ext>
            </a:extLst>
          </p:cNvPr>
          <p:cNvSpPr>
            <a:spLocks noGrp="1"/>
          </p:cNvSpPr>
          <p:nvPr>
            <p:ph type="ctrTitle"/>
          </p:nvPr>
        </p:nvSpPr>
        <p:spPr>
          <a:xfrm>
            <a:off x="109539" y="1801368"/>
            <a:ext cx="8350950" cy="3255264"/>
          </a:xfrm>
        </p:spPr>
        <p:txBody>
          <a:bodyPr>
            <a:normAutofit fontScale="90000"/>
          </a:bodyPr>
          <a:lstStyle/>
          <a:p>
            <a:pPr lvl="0"/>
            <a:r>
              <a:rPr lang="en-GB" sz="4000" b="1" u="sng" dirty="0">
                <a:solidFill>
                  <a:srgbClr val="FFFF00"/>
                </a:solidFill>
              </a:rPr>
              <a:t>Free School Meals</a:t>
            </a:r>
            <a:br>
              <a:rPr lang="en-GB" sz="4000" b="1" u="sng" dirty="0"/>
            </a:br>
            <a:br>
              <a:rPr lang="en-GB" sz="4000" b="1" dirty="0"/>
            </a:br>
            <a:r>
              <a:rPr lang="en-GB" sz="4000" b="1" dirty="0"/>
              <a:t>From September 2026, free school meal eligibility in England expands so that all children in households receiving Universal Credit qualify, regardless of household income</a:t>
            </a:r>
            <a:br>
              <a:rPr lang="en-GB" sz="4000" b="1" dirty="0"/>
            </a:br>
            <a:endParaRPr lang="en-GB" sz="4000" dirty="0"/>
          </a:p>
        </p:txBody>
      </p:sp>
      <p:pic>
        <p:nvPicPr>
          <p:cNvPr id="5" name="Picture 4">
            <a:extLst>
              <a:ext uri="{FF2B5EF4-FFF2-40B4-BE49-F238E27FC236}">
                <a16:creationId xmlns:a16="http://schemas.microsoft.com/office/drawing/2014/main" id="{944D8EEB-5AB0-85DB-E26D-F58B82C92808}"/>
              </a:ext>
            </a:extLst>
          </p:cNvPr>
          <p:cNvPicPr>
            <a:picLocks noChangeAspect="1"/>
          </p:cNvPicPr>
          <p:nvPr/>
        </p:nvPicPr>
        <p:blipFill>
          <a:blip r:embed="rId2"/>
          <a:stretch>
            <a:fillRect/>
          </a:stretch>
        </p:blipFill>
        <p:spPr>
          <a:xfrm>
            <a:off x="9567862" y="985838"/>
            <a:ext cx="2257425" cy="2257425"/>
          </a:xfrm>
          <a:prstGeom prst="rect">
            <a:avLst/>
          </a:prstGeom>
        </p:spPr>
      </p:pic>
      <p:pic>
        <p:nvPicPr>
          <p:cNvPr id="9" name="Picture 8">
            <a:extLst>
              <a:ext uri="{FF2B5EF4-FFF2-40B4-BE49-F238E27FC236}">
                <a16:creationId xmlns:a16="http://schemas.microsoft.com/office/drawing/2014/main" id="{BDC56BFF-4BEA-B128-3493-F2E528DCAB2A}"/>
              </a:ext>
            </a:extLst>
          </p:cNvPr>
          <p:cNvPicPr>
            <a:picLocks noChangeAspect="1"/>
          </p:cNvPicPr>
          <p:nvPr/>
        </p:nvPicPr>
        <p:blipFill>
          <a:blip r:embed="rId3"/>
          <a:stretch>
            <a:fillRect/>
          </a:stretch>
        </p:blipFill>
        <p:spPr>
          <a:xfrm>
            <a:off x="9310686" y="3100387"/>
            <a:ext cx="2771775" cy="2771775"/>
          </a:xfrm>
          <a:prstGeom prst="rect">
            <a:avLst/>
          </a:prstGeom>
        </p:spPr>
      </p:pic>
    </p:spTree>
    <p:extLst>
      <p:ext uri="{BB962C8B-B14F-4D97-AF65-F5344CB8AC3E}">
        <p14:creationId xmlns:p14="http://schemas.microsoft.com/office/powerpoint/2010/main" val="3258784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5A560-64F9-1BC6-6CC8-9777501C76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2541ED-F5B1-43F8-19F3-BEEDBB992437}"/>
              </a:ext>
            </a:extLst>
          </p:cNvPr>
          <p:cNvSpPr>
            <a:spLocks noGrp="1"/>
          </p:cNvSpPr>
          <p:nvPr>
            <p:ph type="ctrTitle"/>
          </p:nvPr>
        </p:nvSpPr>
        <p:spPr>
          <a:xfrm>
            <a:off x="109539" y="2990540"/>
            <a:ext cx="8350950" cy="3255264"/>
          </a:xfrm>
        </p:spPr>
        <p:txBody>
          <a:bodyPr>
            <a:noAutofit/>
          </a:bodyPr>
          <a:lstStyle/>
          <a:p>
            <a:pPr lvl="0"/>
            <a:r>
              <a:rPr lang="en-GB" sz="2800" b="1" u="sng" dirty="0">
                <a:solidFill>
                  <a:srgbClr val="FFFF00"/>
                </a:solidFill>
              </a:rPr>
              <a:t>Free School Meals - </a:t>
            </a:r>
            <a:r>
              <a:rPr lang="en-GB" sz="2800" b="1" dirty="0">
                <a:solidFill>
                  <a:srgbClr val="FFFF00"/>
                </a:solidFill>
              </a:rPr>
              <a:t>Key Eligibility Details</a:t>
            </a:r>
            <a:br>
              <a:rPr lang="en-GB" sz="2800" b="1" u="sng" dirty="0"/>
            </a:br>
            <a:br>
              <a:rPr lang="en-GB" sz="2800" b="1" dirty="0"/>
            </a:br>
            <a:r>
              <a:rPr lang="en-GB" sz="2800" b="1" dirty="0">
                <a:solidFill>
                  <a:srgbClr val="FFFF00"/>
                </a:solidFill>
              </a:rPr>
              <a:t>Universal Credit: </a:t>
            </a:r>
            <a:r>
              <a:rPr lang="en-GB" sz="2800" b="1" dirty="0"/>
              <a:t>All families on Universal Credit can now claim free school meals, removing the previous £7,400 net earnings threshold.</a:t>
            </a:r>
            <a:br>
              <a:rPr lang="en-GB" sz="2800" b="1" dirty="0"/>
            </a:br>
            <a:br>
              <a:rPr lang="en-GB" sz="2800" b="1" dirty="0"/>
            </a:br>
            <a:r>
              <a:rPr lang="en-GB" sz="2800" b="1" dirty="0">
                <a:solidFill>
                  <a:srgbClr val="FFFF00"/>
                </a:solidFill>
              </a:rPr>
              <a:t>Universal Infant Free School Meals: </a:t>
            </a:r>
            <a:r>
              <a:rPr lang="en-GB" sz="2800" b="1" dirty="0"/>
              <a:t>All children in Reception, Year 1, and Year 2 in state schools continue to receive free lunches automatically. </a:t>
            </a:r>
            <a:br>
              <a:rPr lang="en-GB" sz="2800" b="1" dirty="0"/>
            </a:br>
            <a:br>
              <a:rPr lang="en-GB" sz="2800" b="1" dirty="0"/>
            </a:br>
            <a:r>
              <a:rPr lang="en-GB" sz="2800" b="1" dirty="0">
                <a:solidFill>
                  <a:srgbClr val="FFFF00"/>
                </a:solidFill>
              </a:rPr>
              <a:t>No Recourse to Public Funds: </a:t>
            </a:r>
            <a:r>
              <a:rPr lang="en-GB" sz="2800" b="1" dirty="0"/>
              <a:t>Families with no recourse to public funds may still qualify based on specific low-income thresholds.</a:t>
            </a:r>
            <a:br>
              <a:rPr lang="en-GB" sz="2800" b="1" dirty="0"/>
            </a:br>
            <a:endParaRPr lang="en-GB" sz="2800" dirty="0"/>
          </a:p>
        </p:txBody>
      </p:sp>
      <p:pic>
        <p:nvPicPr>
          <p:cNvPr id="5" name="Picture 4">
            <a:extLst>
              <a:ext uri="{FF2B5EF4-FFF2-40B4-BE49-F238E27FC236}">
                <a16:creationId xmlns:a16="http://schemas.microsoft.com/office/drawing/2014/main" id="{03A49B0D-AAFE-2AB3-C5EB-58B15AE0F19E}"/>
              </a:ext>
            </a:extLst>
          </p:cNvPr>
          <p:cNvPicPr>
            <a:picLocks noChangeAspect="1"/>
          </p:cNvPicPr>
          <p:nvPr/>
        </p:nvPicPr>
        <p:blipFill>
          <a:blip r:embed="rId2"/>
          <a:stretch>
            <a:fillRect/>
          </a:stretch>
        </p:blipFill>
        <p:spPr>
          <a:xfrm>
            <a:off x="9567862" y="985838"/>
            <a:ext cx="2257425" cy="2257425"/>
          </a:xfrm>
          <a:prstGeom prst="rect">
            <a:avLst/>
          </a:prstGeom>
        </p:spPr>
      </p:pic>
      <p:pic>
        <p:nvPicPr>
          <p:cNvPr id="9" name="Picture 8">
            <a:extLst>
              <a:ext uri="{FF2B5EF4-FFF2-40B4-BE49-F238E27FC236}">
                <a16:creationId xmlns:a16="http://schemas.microsoft.com/office/drawing/2014/main" id="{E09FB81D-C36A-26CD-1660-E7728FA709F9}"/>
              </a:ext>
            </a:extLst>
          </p:cNvPr>
          <p:cNvPicPr>
            <a:picLocks noChangeAspect="1"/>
          </p:cNvPicPr>
          <p:nvPr/>
        </p:nvPicPr>
        <p:blipFill>
          <a:blip r:embed="rId3"/>
          <a:stretch>
            <a:fillRect/>
          </a:stretch>
        </p:blipFill>
        <p:spPr>
          <a:xfrm>
            <a:off x="9310686" y="3100387"/>
            <a:ext cx="2771775" cy="2771775"/>
          </a:xfrm>
          <a:prstGeom prst="rect">
            <a:avLst/>
          </a:prstGeom>
        </p:spPr>
      </p:pic>
    </p:spTree>
    <p:extLst>
      <p:ext uri="{BB962C8B-B14F-4D97-AF65-F5344CB8AC3E}">
        <p14:creationId xmlns:p14="http://schemas.microsoft.com/office/powerpoint/2010/main" val="2066303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B46CB-5802-6100-9998-A0E9A29195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7FF11A-8D05-55D1-F9B5-C0733855E15A}"/>
              </a:ext>
            </a:extLst>
          </p:cNvPr>
          <p:cNvSpPr>
            <a:spLocks noGrp="1"/>
          </p:cNvSpPr>
          <p:nvPr>
            <p:ph type="ctrTitle"/>
          </p:nvPr>
        </p:nvSpPr>
        <p:spPr>
          <a:xfrm>
            <a:off x="366713" y="1993013"/>
            <a:ext cx="8350950" cy="3255264"/>
          </a:xfrm>
        </p:spPr>
        <p:txBody>
          <a:bodyPr>
            <a:noAutofit/>
          </a:bodyPr>
          <a:lstStyle/>
          <a:p>
            <a:pPr lvl="0"/>
            <a:r>
              <a:rPr lang="en-GB" sz="2800" b="1" u="sng" dirty="0">
                <a:solidFill>
                  <a:srgbClr val="FFFF00"/>
                </a:solidFill>
              </a:rPr>
              <a:t>Free School Meals - How to Apply</a:t>
            </a:r>
            <a:br>
              <a:rPr lang="en-GB" sz="2800" b="1" u="sng" dirty="0"/>
            </a:br>
            <a:br>
              <a:rPr lang="en-GB" sz="2800" b="1" dirty="0"/>
            </a:br>
            <a:r>
              <a:rPr lang="en-GB" sz="2800" b="1" dirty="0"/>
              <a:t>Visit the </a:t>
            </a:r>
            <a:r>
              <a:rPr lang="en-GB" sz="2800" b="1" dirty="0">
                <a:solidFill>
                  <a:srgbClr val="0070C0"/>
                </a:solidFill>
                <a:hlinkClick r:id="rId2">
                  <a:extLst>
                    <a:ext uri="{A12FA001-AC4F-418D-AE19-62706E023703}">
                      <ahyp:hlinkClr xmlns:ahyp="http://schemas.microsoft.com/office/drawing/2018/hyperlinkcolor" val="tx"/>
                    </a:ext>
                  </a:extLst>
                </a:hlinkClick>
              </a:rPr>
              <a:t>GOV.UK Free School Meals Application</a:t>
            </a:r>
            <a:r>
              <a:rPr lang="en-GB" sz="2800" b="1" dirty="0">
                <a:solidFill>
                  <a:srgbClr val="90BB23"/>
                </a:solidFill>
                <a:hlinkClick r:id="rId2">
                  <a:extLst>
                    <a:ext uri="{A12FA001-AC4F-418D-AE19-62706E023703}">
                      <ahyp:hlinkClr xmlns:ahyp="http://schemas.microsoft.com/office/drawing/2018/hyperlinkcolor" val="tx"/>
                    </a:ext>
                  </a:extLst>
                </a:hlinkClick>
              </a:rPr>
              <a:t> </a:t>
            </a:r>
            <a:r>
              <a:rPr lang="en-GB" sz="2800" b="1" dirty="0"/>
              <a:t>page to check details and apply.</a:t>
            </a:r>
            <a:br>
              <a:rPr lang="en-GB" sz="2800" b="1" dirty="0"/>
            </a:br>
            <a:br>
              <a:rPr lang="en-GB" sz="2800" b="1" dirty="0"/>
            </a:br>
            <a:r>
              <a:rPr lang="en-GB" sz="2800" b="1" dirty="0"/>
              <a:t>Contact us or Hampshire directly if you need help or have specific eligibility questions.</a:t>
            </a:r>
            <a:br>
              <a:rPr lang="en-GB" sz="2800" b="1" dirty="0"/>
            </a:br>
            <a:br>
              <a:rPr lang="en-GB" sz="2800" b="1" dirty="0"/>
            </a:br>
            <a:endParaRPr lang="en-GB" sz="2800" dirty="0"/>
          </a:p>
        </p:txBody>
      </p:sp>
      <p:pic>
        <p:nvPicPr>
          <p:cNvPr id="5" name="Picture 4">
            <a:extLst>
              <a:ext uri="{FF2B5EF4-FFF2-40B4-BE49-F238E27FC236}">
                <a16:creationId xmlns:a16="http://schemas.microsoft.com/office/drawing/2014/main" id="{E2238D41-815C-1374-F61F-268B88E9D2B0}"/>
              </a:ext>
            </a:extLst>
          </p:cNvPr>
          <p:cNvPicPr>
            <a:picLocks noChangeAspect="1"/>
          </p:cNvPicPr>
          <p:nvPr/>
        </p:nvPicPr>
        <p:blipFill>
          <a:blip r:embed="rId3"/>
          <a:stretch>
            <a:fillRect/>
          </a:stretch>
        </p:blipFill>
        <p:spPr>
          <a:xfrm>
            <a:off x="9567862" y="985838"/>
            <a:ext cx="2257425" cy="2257425"/>
          </a:xfrm>
          <a:prstGeom prst="rect">
            <a:avLst/>
          </a:prstGeom>
        </p:spPr>
      </p:pic>
      <p:pic>
        <p:nvPicPr>
          <p:cNvPr id="9" name="Picture 8">
            <a:extLst>
              <a:ext uri="{FF2B5EF4-FFF2-40B4-BE49-F238E27FC236}">
                <a16:creationId xmlns:a16="http://schemas.microsoft.com/office/drawing/2014/main" id="{473BD597-E7FE-5488-43EB-8C8FFBDA6E9E}"/>
              </a:ext>
            </a:extLst>
          </p:cNvPr>
          <p:cNvPicPr>
            <a:picLocks noChangeAspect="1"/>
          </p:cNvPicPr>
          <p:nvPr/>
        </p:nvPicPr>
        <p:blipFill>
          <a:blip r:embed="rId4"/>
          <a:stretch>
            <a:fillRect/>
          </a:stretch>
        </p:blipFill>
        <p:spPr>
          <a:xfrm>
            <a:off x="9310686" y="3100387"/>
            <a:ext cx="2771775" cy="2771775"/>
          </a:xfrm>
          <a:prstGeom prst="rect">
            <a:avLst/>
          </a:prstGeom>
        </p:spPr>
      </p:pic>
    </p:spTree>
    <p:extLst>
      <p:ext uri="{BB962C8B-B14F-4D97-AF65-F5344CB8AC3E}">
        <p14:creationId xmlns:p14="http://schemas.microsoft.com/office/powerpoint/2010/main" val="24642728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CC9DA-1437-0E59-9BEF-AC77A6F800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5BC388-B5F5-748B-333F-F397041B956D}"/>
              </a:ext>
            </a:extLst>
          </p:cNvPr>
          <p:cNvSpPr>
            <a:spLocks noGrp="1"/>
          </p:cNvSpPr>
          <p:nvPr>
            <p:ph type="ctrTitle"/>
          </p:nvPr>
        </p:nvSpPr>
        <p:spPr>
          <a:xfrm>
            <a:off x="180791" y="2768250"/>
            <a:ext cx="8350950" cy="3255264"/>
          </a:xfrm>
        </p:spPr>
        <p:txBody>
          <a:bodyPr>
            <a:noAutofit/>
          </a:bodyPr>
          <a:lstStyle/>
          <a:p>
            <a:pPr lvl="0"/>
            <a:r>
              <a:rPr lang="en-GB" sz="2400" b="1" u="sng" dirty="0">
                <a:solidFill>
                  <a:srgbClr val="FFFF00"/>
                </a:solidFill>
              </a:rPr>
              <a:t>Free School Meals – Why Apply?</a:t>
            </a:r>
            <a:br>
              <a:rPr lang="en-GB" sz="2400" b="1" u="sng" dirty="0"/>
            </a:br>
            <a:br>
              <a:rPr lang="en-GB" sz="2400" b="1" dirty="0"/>
            </a:br>
            <a:r>
              <a:rPr lang="en-GB" sz="2400" b="1" dirty="0"/>
              <a:t>Even if your child receives free meals universally you should still register if you receive qualifying benefits so your school can claim extra </a:t>
            </a:r>
            <a:r>
              <a:rPr lang="en-GB" sz="2400" b="1" dirty="0">
                <a:solidFill>
                  <a:srgbClr val="FFFF00"/>
                </a:solidFill>
              </a:rPr>
              <a:t>Pupil Premium funding </a:t>
            </a:r>
            <a:r>
              <a:rPr lang="en-GB" sz="2400" b="1" dirty="0"/>
              <a:t>for educational support. </a:t>
            </a:r>
            <a:br>
              <a:rPr lang="en-GB" sz="2400" b="1" dirty="0"/>
            </a:br>
            <a:br>
              <a:rPr lang="en-GB" sz="2400" b="1" dirty="0"/>
            </a:br>
            <a:r>
              <a:rPr lang="en-GB" sz="2400" b="1" dirty="0"/>
              <a:t>Each child approved for FSM brings additional funding to the school through the Pupil Premium grant:</a:t>
            </a:r>
            <a:br>
              <a:rPr lang="en-GB" sz="2400" b="1" dirty="0"/>
            </a:br>
            <a:r>
              <a:rPr lang="en-GB" sz="2400" b="1" dirty="0"/>
              <a:t>Primary schools: Approximately £1,480 per eligible pupil per year (2026 rate).</a:t>
            </a:r>
            <a:br>
              <a:rPr lang="en-GB" sz="2400" b="1" dirty="0"/>
            </a:br>
            <a:r>
              <a:rPr lang="en-GB" sz="2400" b="1" dirty="0"/>
              <a:t>This funding supports teaching, enrichment, and pastoral initiatives that benefit all children, not just those receiving FSM.</a:t>
            </a:r>
            <a:br>
              <a:rPr lang="en-GB" sz="2400" b="1" dirty="0"/>
            </a:br>
            <a:br>
              <a:rPr lang="en-GB" sz="2400" b="1" dirty="0"/>
            </a:br>
            <a:r>
              <a:rPr lang="en-GB" sz="2400" b="1" dirty="0"/>
              <a:t>It takes 5-10 minutes to complete online.</a:t>
            </a:r>
            <a:br>
              <a:rPr lang="en-GB" sz="2400" b="1" dirty="0"/>
            </a:br>
            <a:endParaRPr lang="en-GB" sz="2400" dirty="0"/>
          </a:p>
        </p:txBody>
      </p:sp>
    </p:spTree>
    <p:extLst>
      <p:ext uri="{BB962C8B-B14F-4D97-AF65-F5344CB8AC3E}">
        <p14:creationId xmlns:p14="http://schemas.microsoft.com/office/powerpoint/2010/main" val="7913606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5648C-BAE8-D95B-1783-F19FEE26BA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3B97E4-BCF4-698C-ABA5-88CBEEA630B5}"/>
              </a:ext>
            </a:extLst>
          </p:cNvPr>
          <p:cNvSpPr>
            <a:spLocks noGrp="1"/>
          </p:cNvSpPr>
          <p:nvPr>
            <p:ph type="ctrTitle"/>
          </p:nvPr>
        </p:nvSpPr>
        <p:spPr>
          <a:xfrm>
            <a:off x="1757549" y="442353"/>
            <a:ext cx="5869007" cy="967364"/>
          </a:xfrm>
        </p:spPr>
        <p:txBody>
          <a:bodyPr>
            <a:normAutofit/>
          </a:bodyPr>
          <a:lstStyle/>
          <a:p>
            <a:pPr lvl="0"/>
            <a:r>
              <a:rPr lang="en-GB" sz="4000" dirty="0">
                <a:solidFill>
                  <a:srgbClr val="FFFF00"/>
                </a:solidFill>
              </a:rPr>
              <a:t>Food tasting</a:t>
            </a:r>
          </a:p>
        </p:txBody>
      </p:sp>
      <p:sp>
        <p:nvSpPr>
          <p:cNvPr id="3" name="TextBox 2">
            <a:extLst>
              <a:ext uri="{FF2B5EF4-FFF2-40B4-BE49-F238E27FC236}">
                <a16:creationId xmlns:a16="http://schemas.microsoft.com/office/drawing/2014/main" id="{3C81FB13-89A7-B661-240B-D1AB95CE19A1}"/>
              </a:ext>
            </a:extLst>
          </p:cNvPr>
          <p:cNvSpPr txBox="1"/>
          <p:nvPr/>
        </p:nvSpPr>
        <p:spPr>
          <a:xfrm>
            <a:off x="0" y="1394395"/>
            <a:ext cx="9120249" cy="3785652"/>
          </a:xfrm>
          <a:prstGeom prst="rect">
            <a:avLst/>
          </a:prstGeom>
          <a:noFill/>
        </p:spPr>
        <p:txBody>
          <a:bodyPr wrap="square" rtlCol="0">
            <a:spAutoFit/>
          </a:bodyPr>
          <a:lstStyle/>
          <a:p>
            <a:r>
              <a:rPr lang="en-GB" sz="4000" dirty="0">
                <a:solidFill>
                  <a:schemeClr val="bg1"/>
                </a:solidFill>
              </a:rPr>
              <a:t>The food in school is delivered by Chartwells. The menu is on our website and is soon to change to the </a:t>
            </a:r>
            <a:r>
              <a:rPr lang="en-GB" sz="4000" dirty="0">
                <a:solidFill>
                  <a:srgbClr val="0070C0"/>
                </a:solidFill>
              </a:rPr>
              <a:t>Winter</a:t>
            </a:r>
            <a:r>
              <a:rPr lang="en-GB" sz="4000" dirty="0">
                <a:solidFill>
                  <a:schemeClr val="bg1"/>
                </a:solidFill>
              </a:rPr>
              <a:t> menu.</a:t>
            </a:r>
          </a:p>
          <a:p>
            <a:r>
              <a:rPr lang="en-GB" sz="4000" dirty="0">
                <a:solidFill>
                  <a:schemeClr val="bg1"/>
                </a:solidFill>
              </a:rPr>
              <a:t>Please take some time to sample some of the cooking that the children enjoy at school.</a:t>
            </a:r>
          </a:p>
        </p:txBody>
      </p:sp>
      <p:pic>
        <p:nvPicPr>
          <p:cNvPr id="5" name="Picture 4">
            <a:extLst>
              <a:ext uri="{FF2B5EF4-FFF2-40B4-BE49-F238E27FC236}">
                <a16:creationId xmlns:a16="http://schemas.microsoft.com/office/drawing/2014/main" id="{06007AE8-5AFF-6C2B-D0BC-C3000535FA4F}"/>
              </a:ext>
            </a:extLst>
          </p:cNvPr>
          <p:cNvPicPr>
            <a:picLocks noChangeAspect="1"/>
          </p:cNvPicPr>
          <p:nvPr/>
        </p:nvPicPr>
        <p:blipFill>
          <a:blip r:embed="rId2"/>
          <a:stretch>
            <a:fillRect/>
          </a:stretch>
        </p:blipFill>
        <p:spPr>
          <a:xfrm>
            <a:off x="9377680" y="1662113"/>
            <a:ext cx="2566987" cy="1766887"/>
          </a:xfrm>
          <a:prstGeom prst="rect">
            <a:avLst/>
          </a:prstGeom>
        </p:spPr>
      </p:pic>
    </p:spTree>
    <p:extLst>
      <p:ext uri="{BB962C8B-B14F-4D97-AF65-F5344CB8AC3E}">
        <p14:creationId xmlns:p14="http://schemas.microsoft.com/office/powerpoint/2010/main" val="23926380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F9D69-C823-DEBD-C847-E7DB671515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8D944A-F070-BF4D-C519-0C6E16FC18CF}"/>
              </a:ext>
            </a:extLst>
          </p:cNvPr>
          <p:cNvSpPr>
            <a:spLocks noGrp="1"/>
          </p:cNvSpPr>
          <p:nvPr>
            <p:ph type="ctrTitle"/>
          </p:nvPr>
        </p:nvSpPr>
        <p:spPr>
          <a:xfrm>
            <a:off x="1757549" y="442353"/>
            <a:ext cx="5869007" cy="967364"/>
          </a:xfrm>
        </p:spPr>
        <p:txBody>
          <a:bodyPr>
            <a:normAutofit/>
          </a:bodyPr>
          <a:lstStyle/>
          <a:p>
            <a:pPr lvl="0"/>
            <a:r>
              <a:rPr lang="en-GB" sz="4000" dirty="0">
                <a:solidFill>
                  <a:srgbClr val="FFFF00"/>
                </a:solidFill>
              </a:rPr>
              <a:t>Communication</a:t>
            </a:r>
          </a:p>
        </p:txBody>
      </p:sp>
      <p:sp>
        <p:nvSpPr>
          <p:cNvPr id="3" name="TextBox 2">
            <a:extLst>
              <a:ext uri="{FF2B5EF4-FFF2-40B4-BE49-F238E27FC236}">
                <a16:creationId xmlns:a16="http://schemas.microsoft.com/office/drawing/2014/main" id="{A4DB081C-EEB9-067F-9E44-B01B44171397}"/>
              </a:ext>
            </a:extLst>
          </p:cNvPr>
          <p:cNvSpPr txBox="1"/>
          <p:nvPr/>
        </p:nvSpPr>
        <p:spPr>
          <a:xfrm>
            <a:off x="261257" y="1560261"/>
            <a:ext cx="7849590" cy="4401205"/>
          </a:xfrm>
          <a:prstGeom prst="rect">
            <a:avLst/>
          </a:prstGeom>
          <a:noFill/>
        </p:spPr>
        <p:txBody>
          <a:bodyPr wrap="square" rtlCol="0">
            <a:spAutoFit/>
          </a:bodyPr>
          <a:lstStyle/>
          <a:p>
            <a:r>
              <a:rPr lang="en-GB" sz="2000" dirty="0">
                <a:solidFill>
                  <a:schemeClr val="bg1"/>
                </a:solidFill>
              </a:rPr>
              <a:t>If you need to communicate to staff beyond a few moments at the class door, please send an email to the relevant member of the team:</a:t>
            </a:r>
          </a:p>
          <a:p>
            <a:endParaRPr lang="en-GB" sz="2000" dirty="0">
              <a:solidFill>
                <a:schemeClr val="bg1"/>
              </a:solidFill>
            </a:endParaRPr>
          </a:p>
          <a:p>
            <a:pPr marL="342900" indent="-342900">
              <a:buFont typeface="Arial" panose="020B0604020202020204" pitchFamily="34" charset="0"/>
              <a:buChar char="•"/>
            </a:pPr>
            <a:r>
              <a:rPr lang="en-GB" sz="2000" dirty="0">
                <a:solidFill>
                  <a:schemeClr val="bg1"/>
                </a:solidFill>
              </a:rPr>
              <a:t>If you wish to make an enquiry, please send an email to the class teacher or office staff with </a:t>
            </a:r>
            <a:r>
              <a:rPr lang="en-GB" sz="2000" b="1" dirty="0">
                <a:solidFill>
                  <a:srgbClr val="FFFF00"/>
                </a:solidFill>
              </a:rPr>
              <a:t>ENQUIRY</a:t>
            </a:r>
            <a:r>
              <a:rPr lang="en-GB" sz="2000" dirty="0">
                <a:solidFill>
                  <a:srgbClr val="FFFF00"/>
                </a:solidFill>
              </a:rPr>
              <a:t> </a:t>
            </a:r>
            <a:r>
              <a:rPr lang="en-GB" sz="2000" dirty="0">
                <a:solidFill>
                  <a:schemeClr val="bg1"/>
                </a:solidFill>
              </a:rPr>
              <a:t>in the subject heading</a:t>
            </a:r>
          </a:p>
          <a:p>
            <a:pPr marL="342900" indent="-342900">
              <a:buFont typeface="Arial" panose="020B0604020202020204" pitchFamily="34" charset="0"/>
              <a:buChar char="•"/>
            </a:pPr>
            <a:r>
              <a:rPr lang="en-GB" sz="2000" dirty="0">
                <a:solidFill>
                  <a:schemeClr val="bg1"/>
                </a:solidFill>
              </a:rPr>
              <a:t>If you are concerned about something, email me at </a:t>
            </a:r>
            <a:r>
              <a:rPr lang="en-GB" sz="2000" u="sng" dirty="0">
                <a:solidFill>
                  <a:srgbClr val="0070C0"/>
                </a:solidFill>
                <a:hlinkClick r:id="rId2">
                  <a:extLst>
                    <a:ext uri="{A12FA001-AC4F-418D-AE19-62706E023703}">
                      <ahyp:hlinkClr xmlns:ahyp="http://schemas.microsoft.com/office/drawing/2018/hyperlinkcolor" val="tx"/>
                    </a:ext>
                  </a:extLst>
                </a:hlinkClick>
              </a:rPr>
              <a:t>mpenarroja@eastmeonprimary.co.uk</a:t>
            </a:r>
            <a:r>
              <a:rPr lang="en-GB" sz="2000" u="sng" dirty="0">
                <a:solidFill>
                  <a:srgbClr val="0070C0"/>
                </a:solidFill>
              </a:rPr>
              <a:t> </a:t>
            </a:r>
            <a:r>
              <a:rPr lang="en-GB" sz="2000" dirty="0">
                <a:solidFill>
                  <a:schemeClr val="bg1"/>
                </a:solidFill>
              </a:rPr>
              <a:t>with the word </a:t>
            </a:r>
            <a:r>
              <a:rPr lang="en-GB" sz="2000" b="1" dirty="0">
                <a:solidFill>
                  <a:srgbClr val="FFFF00"/>
                </a:solidFill>
              </a:rPr>
              <a:t>CONCERN</a:t>
            </a:r>
            <a:r>
              <a:rPr lang="en-GB" sz="2000" dirty="0">
                <a:solidFill>
                  <a:schemeClr val="bg1"/>
                </a:solidFill>
              </a:rPr>
              <a:t> In the subject heading.</a:t>
            </a:r>
          </a:p>
          <a:p>
            <a:pPr marL="342900" indent="-342900">
              <a:buFont typeface="Arial" panose="020B0604020202020204" pitchFamily="34" charset="0"/>
              <a:buChar char="•"/>
            </a:pPr>
            <a:r>
              <a:rPr lang="en-GB" sz="2000" dirty="0">
                <a:solidFill>
                  <a:schemeClr val="bg1"/>
                </a:solidFill>
              </a:rPr>
              <a:t>If you wish to make a </a:t>
            </a:r>
            <a:r>
              <a:rPr lang="en-GB" sz="2000" dirty="0">
                <a:solidFill>
                  <a:srgbClr val="FFFF00"/>
                </a:solidFill>
              </a:rPr>
              <a:t>formal complaint </a:t>
            </a:r>
            <a:r>
              <a:rPr lang="en-GB" sz="2000" dirty="0">
                <a:solidFill>
                  <a:schemeClr val="bg1"/>
                </a:solidFill>
              </a:rPr>
              <a:t>then please follow the procedure as presented in the Complaints Policy, which is on our website.</a:t>
            </a:r>
          </a:p>
          <a:p>
            <a:pPr marL="342900" indent="-342900">
              <a:buFont typeface="Arial" panose="020B0604020202020204" pitchFamily="34" charset="0"/>
              <a:buChar char="•"/>
            </a:pPr>
            <a:endParaRPr lang="en-GB" sz="2000" i="1" dirty="0">
              <a:solidFill>
                <a:schemeClr val="bg1"/>
              </a:solidFill>
            </a:endParaRPr>
          </a:p>
          <a:p>
            <a:pPr marL="342900" indent="-342900">
              <a:buFont typeface="Arial" panose="020B0604020202020204" pitchFamily="34" charset="0"/>
              <a:buChar char="•"/>
            </a:pPr>
            <a:r>
              <a:rPr lang="en-GB" sz="2000" i="1" dirty="0">
                <a:solidFill>
                  <a:schemeClr val="bg1"/>
                </a:solidFill>
              </a:rPr>
              <a:t>Please note that staff working hours are mainly between 8-6, so any emails sent outside of these hours will not be read or answered.</a:t>
            </a:r>
          </a:p>
        </p:txBody>
      </p:sp>
      <p:sp>
        <p:nvSpPr>
          <p:cNvPr id="4" name="TextBox 3">
            <a:extLst>
              <a:ext uri="{FF2B5EF4-FFF2-40B4-BE49-F238E27FC236}">
                <a16:creationId xmlns:a16="http://schemas.microsoft.com/office/drawing/2014/main" id="{71AA3293-9927-096E-7BDE-0FC8CEBB5B32}"/>
              </a:ext>
            </a:extLst>
          </p:cNvPr>
          <p:cNvSpPr txBox="1"/>
          <p:nvPr/>
        </p:nvSpPr>
        <p:spPr>
          <a:xfrm>
            <a:off x="9476509" y="1163782"/>
            <a:ext cx="2454234" cy="1892826"/>
          </a:xfrm>
          <a:prstGeom prst="rect">
            <a:avLst/>
          </a:prstGeom>
          <a:noFill/>
        </p:spPr>
        <p:txBody>
          <a:bodyPr wrap="square" rtlCol="0">
            <a:spAutoFit/>
          </a:bodyPr>
          <a:lstStyle/>
          <a:p>
            <a:r>
              <a:rPr lang="en-GB" sz="3300" b="1" dirty="0">
                <a:solidFill>
                  <a:srgbClr val="00B050"/>
                </a:solidFill>
              </a:rPr>
              <a:t>ENQUIRY</a:t>
            </a:r>
          </a:p>
          <a:p>
            <a:r>
              <a:rPr lang="en-GB" sz="3300" b="1" dirty="0">
                <a:solidFill>
                  <a:srgbClr val="FFC000"/>
                </a:solidFill>
              </a:rPr>
              <a:t>CONCERN</a:t>
            </a:r>
            <a:br>
              <a:rPr lang="en-GB" sz="3300" b="1" dirty="0"/>
            </a:br>
            <a:r>
              <a:rPr lang="en-GB" sz="3300" b="1" dirty="0">
                <a:solidFill>
                  <a:srgbClr val="FF0000"/>
                </a:solidFill>
              </a:rPr>
              <a:t>COMPLAINT</a:t>
            </a:r>
          </a:p>
          <a:p>
            <a:endParaRPr lang="en-GB" dirty="0"/>
          </a:p>
        </p:txBody>
      </p:sp>
    </p:spTree>
    <p:extLst>
      <p:ext uri="{BB962C8B-B14F-4D97-AF65-F5344CB8AC3E}">
        <p14:creationId xmlns:p14="http://schemas.microsoft.com/office/powerpoint/2010/main" val="3528917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2D830E-301E-A901-6142-FDF80DF43E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43E3CC-30C8-4025-DDC0-D9E1574B1454}"/>
              </a:ext>
            </a:extLst>
          </p:cNvPr>
          <p:cNvSpPr>
            <a:spLocks noGrp="1"/>
          </p:cNvSpPr>
          <p:nvPr>
            <p:ph type="ctrTitle"/>
          </p:nvPr>
        </p:nvSpPr>
        <p:spPr>
          <a:xfrm>
            <a:off x="228293" y="1141331"/>
            <a:ext cx="8350950" cy="3255264"/>
          </a:xfrm>
        </p:spPr>
        <p:txBody>
          <a:bodyPr>
            <a:noAutofit/>
          </a:bodyPr>
          <a:lstStyle/>
          <a:p>
            <a:pPr lvl="0"/>
            <a:r>
              <a:rPr lang="en-GB" sz="2800" b="1" u="sng" dirty="0">
                <a:solidFill>
                  <a:srgbClr val="FFFF00"/>
                </a:solidFill>
              </a:rPr>
              <a:t>FEMS Update</a:t>
            </a:r>
            <a:br>
              <a:rPr lang="en-GB" sz="2800" b="1" u="sng" dirty="0"/>
            </a:br>
            <a:br>
              <a:rPr lang="en-GB" sz="2800" b="1" dirty="0"/>
            </a:br>
            <a:r>
              <a:rPr lang="en-GB" sz="2800" b="1" dirty="0"/>
              <a:t>The AGM is no long on 2</a:t>
            </a:r>
            <a:r>
              <a:rPr lang="en-GB" sz="2800" b="1" baseline="30000" dirty="0"/>
              <a:t>nd</a:t>
            </a:r>
            <a:r>
              <a:rPr lang="en-GB" sz="2800" b="1" dirty="0"/>
              <a:t> October but likely to be either 28</a:t>
            </a:r>
            <a:r>
              <a:rPr lang="en-GB" sz="2800" b="1" baseline="30000" dirty="0"/>
              <a:t>th</a:t>
            </a:r>
            <a:r>
              <a:rPr lang="en-GB" sz="2800" b="1" dirty="0"/>
              <a:t> or 29</a:t>
            </a:r>
            <a:r>
              <a:rPr lang="en-GB" sz="2800" b="1" baseline="30000" dirty="0"/>
              <a:t>th</a:t>
            </a:r>
            <a:r>
              <a:rPr lang="en-GB" sz="2800" b="1" dirty="0"/>
              <a:t> September. If you would like to attend, then please let us know:</a:t>
            </a:r>
            <a:br>
              <a:rPr lang="en-GB" sz="2800" b="1" dirty="0"/>
            </a:br>
            <a:r>
              <a:rPr lang="en-GB" sz="2800" b="1" dirty="0">
                <a:solidFill>
                  <a:srgbClr val="0070C0"/>
                </a:solidFill>
                <a:hlinkClick r:id="rId2">
                  <a:extLst>
                    <a:ext uri="{A12FA001-AC4F-418D-AE19-62706E023703}">
                      <ahyp:hlinkClr xmlns:ahyp="http://schemas.microsoft.com/office/drawing/2018/hyperlinkcolor" val="tx"/>
                    </a:ext>
                  </a:extLst>
                </a:hlinkClick>
              </a:rPr>
              <a:t>mpenarroja@eastmeonprimary.co.uk</a:t>
            </a:r>
            <a:br>
              <a:rPr lang="en-GB" sz="2800" b="1" dirty="0">
                <a:solidFill>
                  <a:srgbClr val="0070C0"/>
                </a:solidFill>
              </a:rPr>
            </a:br>
            <a:r>
              <a:rPr lang="en-GB" sz="2800" b="1" u="sng" dirty="0">
                <a:solidFill>
                  <a:srgbClr val="0070C0"/>
                </a:solidFill>
                <a:hlinkClick r:id="rId3">
                  <a:extLst>
                    <a:ext uri="{A12FA001-AC4F-418D-AE19-62706E023703}">
                      <ahyp:hlinkClr xmlns:ahyp="http://schemas.microsoft.com/office/drawing/2018/hyperlinkcolor" val="tx"/>
                    </a:ext>
                  </a:extLst>
                </a:hlinkClick>
              </a:rPr>
              <a:t>sofie.blood@gmail.com</a:t>
            </a:r>
            <a:br>
              <a:rPr lang="en-GB" sz="2800" b="1" u="sng" dirty="0">
                <a:solidFill>
                  <a:srgbClr val="0070C0"/>
                </a:solidFill>
              </a:rPr>
            </a:br>
            <a:br>
              <a:rPr lang="en-GB" sz="2800" b="1" dirty="0"/>
            </a:br>
            <a:endParaRPr lang="en-GB" sz="2800" dirty="0"/>
          </a:p>
        </p:txBody>
      </p:sp>
      <p:pic>
        <p:nvPicPr>
          <p:cNvPr id="4" name="Picture 3">
            <a:extLst>
              <a:ext uri="{FF2B5EF4-FFF2-40B4-BE49-F238E27FC236}">
                <a16:creationId xmlns:a16="http://schemas.microsoft.com/office/drawing/2014/main" id="{E4B3020F-9C0B-21D5-4795-0ACEC47E3456}"/>
              </a:ext>
            </a:extLst>
          </p:cNvPr>
          <p:cNvPicPr>
            <a:picLocks noChangeAspect="1"/>
          </p:cNvPicPr>
          <p:nvPr/>
        </p:nvPicPr>
        <p:blipFill>
          <a:blip r:embed="rId4"/>
          <a:srcRect t="4992" b="9743"/>
          <a:stretch>
            <a:fillRect/>
          </a:stretch>
        </p:blipFill>
        <p:spPr>
          <a:xfrm>
            <a:off x="8039594" y="765535"/>
            <a:ext cx="4152405" cy="5343019"/>
          </a:xfrm>
          <a:prstGeom prst="rect">
            <a:avLst/>
          </a:prstGeom>
        </p:spPr>
      </p:pic>
    </p:spTree>
    <p:extLst>
      <p:ext uri="{BB962C8B-B14F-4D97-AF65-F5344CB8AC3E}">
        <p14:creationId xmlns:p14="http://schemas.microsoft.com/office/powerpoint/2010/main" val="25248303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8F661-4369-3036-D224-7450287D48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0B2642-D259-9AF8-B6ED-8A7BF62EDDD7}"/>
              </a:ext>
            </a:extLst>
          </p:cNvPr>
          <p:cNvSpPr>
            <a:spLocks noGrp="1"/>
          </p:cNvSpPr>
          <p:nvPr>
            <p:ph type="ctrTitle"/>
          </p:nvPr>
        </p:nvSpPr>
        <p:spPr>
          <a:xfrm>
            <a:off x="1757549" y="442353"/>
            <a:ext cx="5869007" cy="967364"/>
          </a:xfrm>
        </p:spPr>
        <p:txBody>
          <a:bodyPr>
            <a:normAutofit/>
          </a:bodyPr>
          <a:lstStyle/>
          <a:p>
            <a:pPr lvl="0"/>
            <a:r>
              <a:rPr lang="en-GB" sz="4000" dirty="0">
                <a:solidFill>
                  <a:srgbClr val="FFFF00"/>
                </a:solidFill>
              </a:rPr>
              <a:t>The Journey Ahead</a:t>
            </a:r>
          </a:p>
        </p:txBody>
      </p:sp>
      <p:sp>
        <p:nvSpPr>
          <p:cNvPr id="3" name="TextBox 2">
            <a:extLst>
              <a:ext uri="{FF2B5EF4-FFF2-40B4-BE49-F238E27FC236}">
                <a16:creationId xmlns:a16="http://schemas.microsoft.com/office/drawing/2014/main" id="{EFB7AB64-A55A-B9DC-510F-6B161AEEABBA}"/>
              </a:ext>
            </a:extLst>
          </p:cNvPr>
          <p:cNvSpPr txBox="1"/>
          <p:nvPr/>
        </p:nvSpPr>
        <p:spPr>
          <a:xfrm>
            <a:off x="0" y="1394395"/>
            <a:ext cx="9120249" cy="4154984"/>
          </a:xfrm>
          <a:prstGeom prst="rect">
            <a:avLst/>
          </a:prstGeom>
          <a:noFill/>
        </p:spPr>
        <p:txBody>
          <a:bodyPr wrap="square" rtlCol="0">
            <a:spAutoFit/>
          </a:bodyPr>
          <a:lstStyle/>
          <a:p>
            <a:r>
              <a:rPr lang="en-GB" sz="2400" dirty="0">
                <a:solidFill>
                  <a:schemeClr val="bg1"/>
                </a:solidFill>
              </a:rPr>
              <a:t>What we are doing well:</a:t>
            </a:r>
          </a:p>
          <a:p>
            <a:pPr marL="342900" indent="-342900">
              <a:buFont typeface="Arial" panose="020B0604020202020204" pitchFamily="34" charset="0"/>
              <a:buChar char="•"/>
            </a:pPr>
            <a:r>
              <a:rPr lang="en-GB" sz="2400" dirty="0">
                <a:solidFill>
                  <a:schemeClr val="bg1"/>
                </a:solidFill>
              </a:rPr>
              <a:t>Safeguarding</a:t>
            </a:r>
          </a:p>
          <a:p>
            <a:pPr marL="342900" indent="-342900">
              <a:buFont typeface="Arial" panose="020B0604020202020204" pitchFamily="34" charset="0"/>
              <a:buChar char="•"/>
            </a:pPr>
            <a:r>
              <a:rPr lang="en-GB" sz="2400" dirty="0">
                <a:solidFill>
                  <a:schemeClr val="bg1"/>
                </a:solidFill>
              </a:rPr>
              <a:t>Christian ethos</a:t>
            </a:r>
          </a:p>
          <a:p>
            <a:pPr marL="342900" indent="-342900">
              <a:buFont typeface="Arial" panose="020B0604020202020204" pitchFamily="34" charset="0"/>
              <a:buChar char="•"/>
            </a:pPr>
            <a:r>
              <a:rPr lang="en-GB" sz="2400" dirty="0">
                <a:solidFill>
                  <a:schemeClr val="bg1"/>
                </a:solidFill>
              </a:rPr>
              <a:t>Attitudes to learning</a:t>
            </a:r>
          </a:p>
          <a:p>
            <a:pPr marL="342900" indent="-342900">
              <a:buFont typeface="Arial" panose="020B0604020202020204" pitchFamily="34" charset="0"/>
              <a:buChar char="•"/>
            </a:pPr>
            <a:r>
              <a:rPr lang="en-GB" sz="2400" dirty="0">
                <a:solidFill>
                  <a:schemeClr val="bg1"/>
                </a:solidFill>
              </a:rPr>
              <a:t>Pupil outcomes</a:t>
            </a:r>
          </a:p>
          <a:p>
            <a:pPr marL="342900" indent="-342900">
              <a:buFont typeface="Arial" panose="020B0604020202020204" pitchFamily="34" charset="0"/>
              <a:buChar char="•"/>
            </a:pPr>
            <a:r>
              <a:rPr lang="en-GB" sz="2400" dirty="0">
                <a:solidFill>
                  <a:schemeClr val="bg1"/>
                </a:solidFill>
              </a:rPr>
              <a:t>High-quality teaching</a:t>
            </a:r>
          </a:p>
          <a:p>
            <a:pPr marL="342900" indent="-342900">
              <a:buFont typeface="Arial" panose="020B0604020202020204" pitchFamily="34" charset="0"/>
              <a:buChar char="•"/>
            </a:pPr>
            <a:r>
              <a:rPr lang="en-GB" sz="2400" dirty="0">
                <a:solidFill>
                  <a:schemeClr val="bg1"/>
                </a:solidFill>
              </a:rPr>
              <a:t>Behaviour</a:t>
            </a:r>
          </a:p>
          <a:p>
            <a:pPr marL="342900" indent="-342900">
              <a:buFont typeface="Arial" panose="020B0604020202020204" pitchFamily="34" charset="0"/>
              <a:buChar char="•"/>
            </a:pPr>
            <a:r>
              <a:rPr lang="en-GB" sz="2400" dirty="0">
                <a:solidFill>
                  <a:schemeClr val="bg1"/>
                </a:solidFill>
              </a:rPr>
              <a:t>Happy children</a:t>
            </a:r>
          </a:p>
          <a:p>
            <a:pPr marL="342900" indent="-342900">
              <a:buFont typeface="Arial" panose="020B0604020202020204" pitchFamily="34" charset="0"/>
              <a:buChar char="•"/>
            </a:pPr>
            <a:r>
              <a:rPr lang="en-GB" sz="2400" dirty="0">
                <a:solidFill>
                  <a:schemeClr val="bg1"/>
                </a:solidFill>
              </a:rPr>
              <a:t>Planning and delivery of curriculum</a:t>
            </a:r>
          </a:p>
          <a:p>
            <a:pPr marL="342900" indent="-342900">
              <a:buFont typeface="Arial" panose="020B0604020202020204" pitchFamily="34" charset="0"/>
              <a:buChar char="•"/>
            </a:pPr>
            <a:r>
              <a:rPr lang="en-GB" sz="2400" dirty="0">
                <a:solidFill>
                  <a:schemeClr val="bg1"/>
                </a:solidFill>
              </a:rPr>
              <a:t>Community links and relationships, particularly our PTA (FEMS)</a:t>
            </a:r>
          </a:p>
          <a:p>
            <a:pPr marL="342900" indent="-342900">
              <a:buFont typeface="Arial" panose="020B0604020202020204" pitchFamily="34" charset="0"/>
              <a:buChar char="•"/>
            </a:pPr>
            <a:r>
              <a:rPr lang="en-GB" sz="2400" dirty="0">
                <a:solidFill>
                  <a:schemeClr val="bg1"/>
                </a:solidFill>
              </a:rPr>
              <a:t>Communication with all stakeholders</a:t>
            </a:r>
          </a:p>
        </p:txBody>
      </p:sp>
    </p:spTree>
    <p:extLst>
      <p:ext uri="{BB962C8B-B14F-4D97-AF65-F5344CB8AC3E}">
        <p14:creationId xmlns:p14="http://schemas.microsoft.com/office/powerpoint/2010/main" val="9767496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9AFA0-30AB-CE67-A6A0-E4EE7BAFFB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BDB2A8-5CFD-4F5C-8F75-59CED3988553}"/>
              </a:ext>
            </a:extLst>
          </p:cNvPr>
          <p:cNvSpPr>
            <a:spLocks noGrp="1"/>
          </p:cNvSpPr>
          <p:nvPr>
            <p:ph type="ctrTitle"/>
          </p:nvPr>
        </p:nvSpPr>
        <p:spPr>
          <a:xfrm>
            <a:off x="1757549" y="442353"/>
            <a:ext cx="5869007" cy="967364"/>
          </a:xfrm>
        </p:spPr>
        <p:txBody>
          <a:bodyPr>
            <a:normAutofit/>
          </a:bodyPr>
          <a:lstStyle/>
          <a:p>
            <a:pPr lvl="0"/>
            <a:r>
              <a:rPr lang="en-GB" sz="4000" dirty="0">
                <a:solidFill>
                  <a:srgbClr val="FFFF00"/>
                </a:solidFill>
              </a:rPr>
              <a:t>The Journey Ahead</a:t>
            </a:r>
          </a:p>
        </p:txBody>
      </p:sp>
      <p:sp>
        <p:nvSpPr>
          <p:cNvPr id="3" name="TextBox 2">
            <a:extLst>
              <a:ext uri="{FF2B5EF4-FFF2-40B4-BE49-F238E27FC236}">
                <a16:creationId xmlns:a16="http://schemas.microsoft.com/office/drawing/2014/main" id="{97B1A5C0-3101-D7BD-940E-18385CFD5F79}"/>
              </a:ext>
            </a:extLst>
          </p:cNvPr>
          <p:cNvSpPr txBox="1"/>
          <p:nvPr/>
        </p:nvSpPr>
        <p:spPr>
          <a:xfrm>
            <a:off x="0" y="1394395"/>
            <a:ext cx="9120249" cy="3046988"/>
          </a:xfrm>
          <a:prstGeom prst="rect">
            <a:avLst/>
          </a:prstGeom>
          <a:noFill/>
        </p:spPr>
        <p:txBody>
          <a:bodyPr wrap="square" rtlCol="0">
            <a:spAutoFit/>
          </a:bodyPr>
          <a:lstStyle/>
          <a:p>
            <a:r>
              <a:rPr lang="en-GB" sz="2400" dirty="0">
                <a:solidFill>
                  <a:schemeClr val="bg1"/>
                </a:solidFill>
              </a:rPr>
              <a:t>Things we could do better:</a:t>
            </a:r>
          </a:p>
          <a:p>
            <a:pPr marL="342900" indent="-342900">
              <a:buFont typeface="Arial" panose="020B0604020202020204" pitchFamily="34" charset="0"/>
              <a:buChar char="•"/>
            </a:pPr>
            <a:r>
              <a:rPr lang="en-GB" sz="2400" dirty="0">
                <a:solidFill>
                  <a:schemeClr val="bg1"/>
                </a:solidFill>
              </a:rPr>
              <a:t>SEND interventions</a:t>
            </a:r>
          </a:p>
          <a:p>
            <a:pPr marL="342900" indent="-342900">
              <a:buFont typeface="Arial" panose="020B0604020202020204" pitchFamily="34" charset="0"/>
              <a:buChar char="•"/>
            </a:pPr>
            <a:r>
              <a:rPr lang="en-GB" sz="2400" dirty="0">
                <a:solidFill>
                  <a:schemeClr val="bg1"/>
                </a:solidFill>
              </a:rPr>
              <a:t>Transitional points – Year R going to Year 1 and Year 2 going to Year 3</a:t>
            </a:r>
          </a:p>
          <a:p>
            <a:pPr marL="342900" indent="-342900">
              <a:buFont typeface="Arial" panose="020B0604020202020204" pitchFamily="34" charset="0"/>
              <a:buChar char="•"/>
            </a:pPr>
            <a:r>
              <a:rPr lang="en-GB" sz="2400" dirty="0">
                <a:solidFill>
                  <a:schemeClr val="bg1"/>
                </a:solidFill>
              </a:rPr>
              <a:t>Attendance</a:t>
            </a:r>
          </a:p>
          <a:p>
            <a:pPr marL="342900" indent="-342900">
              <a:buFont typeface="Arial" panose="020B0604020202020204" pitchFamily="34" charset="0"/>
              <a:buChar char="•"/>
            </a:pPr>
            <a:r>
              <a:rPr lang="en-GB" sz="2400" dirty="0">
                <a:solidFill>
                  <a:schemeClr val="bg1"/>
                </a:solidFill>
              </a:rPr>
              <a:t>Transcription skills (handwriting, spelling, grammar)</a:t>
            </a:r>
          </a:p>
          <a:p>
            <a:pPr marL="342900" indent="-342900">
              <a:buFont typeface="Arial" panose="020B0604020202020204" pitchFamily="34" charset="0"/>
              <a:buChar char="•"/>
            </a:pPr>
            <a:r>
              <a:rPr lang="en-GB" sz="2400" dirty="0">
                <a:solidFill>
                  <a:schemeClr val="bg1"/>
                </a:solidFill>
              </a:rPr>
              <a:t>The spiritual development of our children – please look out for an invite to Collective Worship.</a:t>
            </a:r>
          </a:p>
          <a:p>
            <a:pPr marL="342900" indent="-342900">
              <a:buFont typeface="Arial" panose="020B0604020202020204" pitchFamily="34" charset="0"/>
              <a:buChar char="•"/>
            </a:pPr>
            <a:r>
              <a:rPr lang="en-GB" sz="2400" dirty="0">
                <a:solidFill>
                  <a:schemeClr val="bg1"/>
                </a:solidFill>
              </a:rPr>
              <a:t>Greater Social Media presence</a:t>
            </a:r>
          </a:p>
        </p:txBody>
      </p:sp>
    </p:spTree>
    <p:extLst>
      <p:ext uri="{BB962C8B-B14F-4D97-AF65-F5344CB8AC3E}">
        <p14:creationId xmlns:p14="http://schemas.microsoft.com/office/powerpoint/2010/main" val="24480300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C0AC9-59DC-9EE7-BFE4-01627F5FB6DD}"/>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A1D2975-2B0F-E119-7D25-B34DDBB56168}"/>
              </a:ext>
            </a:extLst>
          </p:cNvPr>
          <p:cNvPicPr>
            <a:picLocks noChangeAspect="1"/>
          </p:cNvPicPr>
          <p:nvPr/>
        </p:nvPicPr>
        <p:blipFill>
          <a:blip r:embed="rId2"/>
          <a:stretch>
            <a:fillRect/>
          </a:stretch>
        </p:blipFill>
        <p:spPr>
          <a:xfrm>
            <a:off x="9592865" y="528387"/>
            <a:ext cx="2083593" cy="1389062"/>
          </a:xfrm>
          <a:prstGeom prst="rect">
            <a:avLst/>
          </a:prstGeom>
        </p:spPr>
      </p:pic>
      <p:pic>
        <p:nvPicPr>
          <p:cNvPr id="6" name="Picture 5">
            <a:extLst>
              <a:ext uri="{FF2B5EF4-FFF2-40B4-BE49-F238E27FC236}">
                <a16:creationId xmlns:a16="http://schemas.microsoft.com/office/drawing/2014/main" id="{47E4637B-A3C7-EAF2-964B-BB106A6AF22C}"/>
              </a:ext>
            </a:extLst>
          </p:cNvPr>
          <p:cNvPicPr>
            <a:picLocks noChangeAspect="1"/>
          </p:cNvPicPr>
          <p:nvPr/>
        </p:nvPicPr>
        <p:blipFill>
          <a:blip r:embed="rId3"/>
          <a:stretch>
            <a:fillRect/>
          </a:stretch>
        </p:blipFill>
        <p:spPr>
          <a:xfrm>
            <a:off x="9810748" y="1560261"/>
            <a:ext cx="1647825" cy="1647825"/>
          </a:xfrm>
          <a:prstGeom prst="rect">
            <a:avLst/>
          </a:prstGeom>
        </p:spPr>
      </p:pic>
      <p:pic>
        <p:nvPicPr>
          <p:cNvPr id="8" name="Picture 7">
            <a:extLst>
              <a:ext uri="{FF2B5EF4-FFF2-40B4-BE49-F238E27FC236}">
                <a16:creationId xmlns:a16="http://schemas.microsoft.com/office/drawing/2014/main" id="{98E8BCA8-C621-FB21-EB48-4DB166DE053C}"/>
              </a:ext>
            </a:extLst>
          </p:cNvPr>
          <p:cNvPicPr>
            <a:picLocks noChangeAspect="1"/>
          </p:cNvPicPr>
          <p:nvPr/>
        </p:nvPicPr>
        <p:blipFill>
          <a:blip r:embed="rId4"/>
          <a:stretch>
            <a:fillRect/>
          </a:stretch>
        </p:blipFill>
        <p:spPr>
          <a:xfrm>
            <a:off x="9810747" y="3064068"/>
            <a:ext cx="1647825" cy="1647825"/>
          </a:xfrm>
          <a:prstGeom prst="rect">
            <a:avLst/>
          </a:prstGeom>
        </p:spPr>
      </p:pic>
      <p:pic>
        <p:nvPicPr>
          <p:cNvPr id="10" name="Picture 9">
            <a:extLst>
              <a:ext uri="{FF2B5EF4-FFF2-40B4-BE49-F238E27FC236}">
                <a16:creationId xmlns:a16="http://schemas.microsoft.com/office/drawing/2014/main" id="{73E37E88-BFE5-7B70-D2C9-A8FA30ABB834}"/>
              </a:ext>
            </a:extLst>
          </p:cNvPr>
          <p:cNvPicPr>
            <a:picLocks noChangeAspect="1"/>
          </p:cNvPicPr>
          <p:nvPr/>
        </p:nvPicPr>
        <p:blipFill>
          <a:blip r:embed="rId5"/>
          <a:stretch>
            <a:fillRect/>
          </a:stretch>
        </p:blipFill>
        <p:spPr>
          <a:xfrm>
            <a:off x="9810746" y="4700588"/>
            <a:ext cx="1629025" cy="1629025"/>
          </a:xfrm>
          <a:prstGeom prst="rect">
            <a:avLst/>
          </a:prstGeom>
        </p:spPr>
      </p:pic>
      <p:sp>
        <p:nvSpPr>
          <p:cNvPr id="13" name="TextBox 12">
            <a:extLst>
              <a:ext uri="{FF2B5EF4-FFF2-40B4-BE49-F238E27FC236}">
                <a16:creationId xmlns:a16="http://schemas.microsoft.com/office/drawing/2014/main" id="{A57E72D6-200E-D37B-C60F-58307063B5AA}"/>
              </a:ext>
            </a:extLst>
          </p:cNvPr>
          <p:cNvSpPr txBox="1"/>
          <p:nvPr/>
        </p:nvSpPr>
        <p:spPr>
          <a:xfrm>
            <a:off x="515542" y="1035856"/>
            <a:ext cx="8699710" cy="5478423"/>
          </a:xfrm>
          <a:prstGeom prst="rect">
            <a:avLst/>
          </a:prstGeom>
          <a:noFill/>
        </p:spPr>
        <p:txBody>
          <a:bodyPr wrap="square">
            <a:spAutoFit/>
          </a:bodyPr>
          <a:lstStyle/>
          <a:p>
            <a:pPr marL="285750" indent="-285750">
              <a:buFont typeface="Arial" panose="020B0604020202020204" pitchFamily="34" charset="0"/>
              <a:buChar char="•"/>
            </a:pPr>
            <a:endParaRPr lang="en-GB" sz="3200" dirty="0">
              <a:solidFill>
                <a:schemeClr val="bg1"/>
              </a:solidFill>
            </a:endParaRPr>
          </a:p>
          <a:p>
            <a:pPr marL="285750" indent="-285750">
              <a:buFont typeface="Arial" panose="020B0604020202020204" pitchFamily="34" charset="0"/>
              <a:buChar char="•"/>
            </a:pPr>
            <a:r>
              <a:rPr lang="en-GB" sz="3000" dirty="0">
                <a:solidFill>
                  <a:schemeClr val="bg1"/>
                </a:solidFill>
              </a:rPr>
              <a:t>Priority 1 - To improve children’s writing by reducing barriers to transcription, enabling stronger outcomes in composition.</a:t>
            </a:r>
          </a:p>
          <a:p>
            <a:pPr marL="285750" indent="-285750">
              <a:buFont typeface="Arial" panose="020B0604020202020204" pitchFamily="34" charset="0"/>
              <a:buChar char="•"/>
            </a:pPr>
            <a:r>
              <a:rPr lang="en-GB" sz="3000" dirty="0">
                <a:solidFill>
                  <a:schemeClr val="bg1"/>
                </a:solidFill>
              </a:rPr>
              <a:t>Priority 2 - To enhance the spiritual development of all pupils through consistent, meaningful Collective Worship, high‑quality teaching and learning in RE, and the active promotion of our Christian vision and values.</a:t>
            </a:r>
          </a:p>
          <a:p>
            <a:pPr marL="285750" indent="-285750">
              <a:buFont typeface="Arial" panose="020B0604020202020204" pitchFamily="34" charset="0"/>
              <a:buChar char="•"/>
            </a:pPr>
            <a:r>
              <a:rPr lang="en-GB" sz="3000" dirty="0">
                <a:solidFill>
                  <a:schemeClr val="bg1"/>
                </a:solidFill>
              </a:rPr>
              <a:t>Priority </a:t>
            </a:r>
            <a:r>
              <a:rPr lang="en-GB" sz="3000">
                <a:solidFill>
                  <a:schemeClr val="bg1"/>
                </a:solidFill>
              </a:rPr>
              <a:t>3 - To </a:t>
            </a:r>
            <a:r>
              <a:rPr lang="en-GB" sz="3000" dirty="0">
                <a:solidFill>
                  <a:schemeClr val="bg1"/>
                </a:solidFill>
              </a:rPr>
              <a:t>ensure all our children feel safe in school and have good attendance.</a:t>
            </a:r>
          </a:p>
          <a:p>
            <a:endParaRPr lang="en-GB" dirty="0">
              <a:solidFill>
                <a:schemeClr val="bg1"/>
              </a:solidFill>
            </a:endParaRPr>
          </a:p>
        </p:txBody>
      </p:sp>
      <p:sp>
        <p:nvSpPr>
          <p:cNvPr id="15" name="TextBox 14">
            <a:extLst>
              <a:ext uri="{FF2B5EF4-FFF2-40B4-BE49-F238E27FC236}">
                <a16:creationId xmlns:a16="http://schemas.microsoft.com/office/drawing/2014/main" id="{0DF4CD3E-17B5-C57A-32E5-A1C997355D36}"/>
              </a:ext>
            </a:extLst>
          </p:cNvPr>
          <p:cNvSpPr txBox="1"/>
          <p:nvPr/>
        </p:nvSpPr>
        <p:spPr>
          <a:xfrm>
            <a:off x="344833" y="715086"/>
            <a:ext cx="7908966" cy="1015663"/>
          </a:xfrm>
          <a:prstGeom prst="rect">
            <a:avLst/>
          </a:prstGeom>
          <a:noFill/>
        </p:spPr>
        <p:txBody>
          <a:bodyPr wrap="square" rtlCol="0">
            <a:spAutoFit/>
          </a:bodyPr>
          <a:lstStyle/>
          <a:p>
            <a:r>
              <a:rPr lang="en-GB" sz="6000" dirty="0">
                <a:solidFill>
                  <a:srgbClr val="FFFF00"/>
                </a:solidFill>
              </a:rPr>
              <a:t>Vision for the next year</a:t>
            </a:r>
          </a:p>
        </p:txBody>
      </p:sp>
    </p:spTree>
    <p:extLst>
      <p:ext uri="{BB962C8B-B14F-4D97-AF65-F5344CB8AC3E}">
        <p14:creationId xmlns:p14="http://schemas.microsoft.com/office/powerpoint/2010/main" val="42720318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09DC0-7156-E716-71CA-40289689F867}"/>
              </a:ext>
            </a:extLst>
          </p:cNvPr>
          <p:cNvSpPr>
            <a:spLocks noGrp="1"/>
          </p:cNvSpPr>
          <p:nvPr>
            <p:ph type="title"/>
          </p:nvPr>
        </p:nvSpPr>
        <p:spPr/>
        <p:txBody>
          <a:bodyPr/>
          <a:lstStyle/>
          <a:p>
            <a:endParaRPr lang="en-GB"/>
          </a:p>
        </p:txBody>
      </p:sp>
      <p:pic>
        <p:nvPicPr>
          <p:cNvPr id="5" name="Picture 4">
            <a:extLst>
              <a:ext uri="{FF2B5EF4-FFF2-40B4-BE49-F238E27FC236}">
                <a16:creationId xmlns:a16="http://schemas.microsoft.com/office/drawing/2014/main" id="{EF04A88B-0EF7-4518-D34E-6712CB215F52}"/>
              </a:ext>
            </a:extLst>
          </p:cNvPr>
          <p:cNvPicPr>
            <a:picLocks noChangeAspect="1"/>
          </p:cNvPicPr>
          <p:nvPr/>
        </p:nvPicPr>
        <p:blipFill>
          <a:blip r:embed="rId2"/>
          <a:stretch>
            <a:fillRect/>
          </a:stretch>
        </p:blipFill>
        <p:spPr>
          <a:xfrm>
            <a:off x="0" y="-4572"/>
            <a:ext cx="3727792" cy="6858000"/>
          </a:xfrm>
          <a:prstGeom prst="rect">
            <a:avLst/>
          </a:prstGeom>
        </p:spPr>
      </p:pic>
      <p:pic>
        <p:nvPicPr>
          <p:cNvPr id="7" name="Picture 6">
            <a:extLst>
              <a:ext uri="{FF2B5EF4-FFF2-40B4-BE49-F238E27FC236}">
                <a16:creationId xmlns:a16="http://schemas.microsoft.com/office/drawing/2014/main" id="{AD5340EA-D19D-3ADE-F312-741C8CEDB567}"/>
              </a:ext>
            </a:extLst>
          </p:cNvPr>
          <p:cNvPicPr>
            <a:picLocks noChangeAspect="1"/>
          </p:cNvPicPr>
          <p:nvPr/>
        </p:nvPicPr>
        <p:blipFill>
          <a:blip r:embed="rId3"/>
          <a:srcRect l="11340" r="6762" b="8937"/>
          <a:stretch>
            <a:fillRect/>
          </a:stretch>
        </p:blipFill>
        <p:spPr>
          <a:xfrm>
            <a:off x="3727792" y="-4575"/>
            <a:ext cx="4878538" cy="6857999"/>
          </a:xfrm>
          <a:prstGeom prst="rect">
            <a:avLst/>
          </a:prstGeom>
        </p:spPr>
      </p:pic>
      <p:pic>
        <p:nvPicPr>
          <p:cNvPr id="9" name="Picture 8">
            <a:extLst>
              <a:ext uri="{FF2B5EF4-FFF2-40B4-BE49-F238E27FC236}">
                <a16:creationId xmlns:a16="http://schemas.microsoft.com/office/drawing/2014/main" id="{9AA6AFC9-64CC-15B0-1B9C-7A28B287C51A}"/>
              </a:ext>
            </a:extLst>
          </p:cNvPr>
          <p:cNvPicPr>
            <a:picLocks noChangeAspect="1"/>
          </p:cNvPicPr>
          <p:nvPr/>
        </p:nvPicPr>
        <p:blipFill>
          <a:blip r:embed="rId4"/>
          <a:stretch>
            <a:fillRect/>
          </a:stretch>
        </p:blipFill>
        <p:spPr>
          <a:xfrm>
            <a:off x="7699783" y="-4579"/>
            <a:ext cx="4634339" cy="6858000"/>
          </a:xfrm>
          <a:prstGeom prst="rect">
            <a:avLst/>
          </a:prstGeom>
        </p:spPr>
      </p:pic>
    </p:spTree>
    <p:extLst>
      <p:ext uri="{BB962C8B-B14F-4D97-AF65-F5344CB8AC3E}">
        <p14:creationId xmlns:p14="http://schemas.microsoft.com/office/powerpoint/2010/main" val="30846256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602CD-596F-B759-4F6A-22685E92FC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4CF2DB-C352-1777-7244-DAA6D81FB56A}"/>
              </a:ext>
            </a:extLst>
          </p:cNvPr>
          <p:cNvSpPr>
            <a:spLocks noGrp="1"/>
          </p:cNvSpPr>
          <p:nvPr>
            <p:ph type="ctrTitle"/>
          </p:nvPr>
        </p:nvSpPr>
        <p:spPr>
          <a:xfrm>
            <a:off x="237506" y="356260"/>
            <a:ext cx="7961726" cy="2899004"/>
          </a:xfrm>
        </p:spPr>
        <p:txBody>
          <a:bodyPr>
            <a:noAutofit/>
          </a:bodyPr>
          <a:lstStyle/>
          <a:p>
            <a:pPr lvl="0"/>
            <a:r>
              <a:rPr lang="en-GB" sz="3600" b="1" u="sng" dirty="0">
                <a:solidFill>
                  <a:srgbClr val="FFFF00"/>
                </a:solidFill>
              </a:rPr>
              <a:t>Student Leadership – School Council Roles</a:t>
            </a:r>
            <a:br>
              <a:rPr lang="en-GB" sz="2400" b="1" dirty="0"/>
            </a:br>
            <a:br>
              <a:rPr lang="en-GB" sz="2400" b="1" dirty="0"/>
            </a:br>
            <a:endParaRPr lang="en-GB" sz="2400" dirty="0"/>
          </a:p>
        </p:txBody>
      </p:sp>
      <p:sp>
        <p:nvSpPr>
          <p:cNvPr id="3" name="TextBox 2">
            <a:extLst>
              <a:ext uri="{FF2B5EF4-FFF2-40B4-BE49-F238E27FC236}">
                <a16:creationId xmlns:a16="http://schemas.microsoft.com/office/drawing/2014/main" id="{52896015-29D5-8AFD-1EE7-E3929316880A}"/>
              </a:ext>
            </a:extLst>
          </p:cNvPr>
          <p:cNvSpPr txBox="1"/>
          <p:nvPr/>
        </p:nvSpPr>
        <p:spPr>
          <a:xfrm>
            <a:off x="807522" y="2790702"/>
            <a:ext cx="7148946" cy="3046988"/>
          </a:xfrm>
          <a:prstGeom prst="rect">
            <a:avLst/>
          </a:prstGeom>
          <a:noFill/>
        </p:spPr>
        <p:txBody>
          <a:bodyPr wrap="square" rtlCol="0">
            <a:spAutoFit/>
          </a:bodyPr>
          <a:lstStyle/>
          <a:p>
            <a:pPr marL="285750" indent="-285750">
              <a:buFont typeface="Arial" panose="020B0604020202020204" pitchFamily="34" charset="0"/>
              <a:buChar char="•"/>
            </a:pPr>
            <a:r>
              <a:rPr lang="en-GB" sz="3200" b="1" dirty="0">
                <a:solidFill>
                  <a:schemeClr val="bg1"/>
                </a:solidFill>
              </a:rPr>
              <a:t>Head Boy/Head Girl (Year 6)</a:t>
            </a:r>
          </a:p>
          <a:p>
            <a:pPr marL="285750" indent="-285750">
              <a:buFont typeface="Arial" panose="020B0604020202020204" pitchFamily="34" charset="0"/>
              <a:buChar char="•"/>
            </a:pPr>
            <a:r>
              <a:rPr lang="en-GB" sz="3200" b="1" dirty="0">
                <a:solidFill>
                  <a:schemeClr val="bg1"/>
                </a:solidFill>
              </a:rPr>
              <a:t>Collective Worship Leaders</a:t>
            </a:r>
          </a:p>
          <a:p>
            <a:pPr marL="285750" indent="-285750">
              <a:buFont typeface="Arial" panose="020B0604020202020204" pitchFamily="34" charset="0"/>
              <a:buChar char="•"/>
            </a:pPr>
            <a:r>
              <a:rPr lang="en-GB" sz="3200" b="1" dirty="0">
                <a:solidFill>
                  <a:schemeClr val="bg1"/>
                </a:solidFill>
              </a:rPr>
              <a:t>Global Ambassador</a:t>
            </a:r>
          </a:p>
          <a:p>
            <a:pPr marL="285750" indent="-285750">
              <a:buFont typeface="Arial" panose="020B0604020202020204" pitchFamily="34" charset="0"/>
              <a:buChar char="•"/>
            </a:pPr>
            <a:r>
              <a:rPr lang="en-GB" sz="3200" b="1" dirty="0">
                <a:solidFill>
                  <a:schemeClr val="bg1"/>
                </a:solidFill>
              </a:rPr>
              <a:t>Eco-Warrior</a:t>
            </a:r>
          </a:p>
          <a:p>
            <a:pPr marL="285750" indent="-285750">
              <a:buFont typeface="Arial" panose="020B0604020202020204" pitchFamily="34" charset="0"/>
              <a:buChar char="•"/>
            </a:pPr>
            <a:r>
              <a:rPr lang="en-GB" sz="3200" b="1" dirty="0">
                <a:solidFill>
                  <a:schemeClr val="bg1"/>
                </a:solidFill>
              </a:rPr>
              <a:t>Librarian</a:t>
            </a:r>
          </a:p>
          <a:p>
            <a:pPr marL="285750" indent="-285750">
              <a:buFont typeface="Arial" panose="020B0604020202020204" pitchFamily="34" charset="0"/>
              <a:buChar char="•"/>
            </a:pPr>
            <a:r>
              <a:rPr lang="en-GB" sz="3200" b="1" dirty="0">
                <a:solidFill>
                  <a:schemeClr val="bg1"/>
                </a:solidFill>
              </a:rPr>
              <a:t>Playtime Leader</a:t>
            </a:r>
          </a:p>
        </p:txBody>
      </p:sp>
    </p:spTree>
    <p:extLst>
      <p:ext uri="{BB962C8B-B14F-4D97-AF65-F5344CB8AC3E}">
        <p14:creationId xmlns:p14="http://schemas.microsoft.com/office/powerpoint/2010/main" val="24403180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7827D-80F0-F73D-1E25-79730E5A5E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E78C13-93B5-85E6-87FE-81EAAFA526AA}"/>
              </a:ext>
            </a:extLst>
          </p:cNvPr>
          <p:cNvSpPr>
            <a:spLocks noGrp="1"/>
          </p:cNvSpPr>
          <p:nvPr>
            <p:ph type="ctrTitle"/>
          </p:nvPr>
        </p:nvSpPr>
        <p:spPr>
          <a:xfrm>
            <a:off x="237506" y="356260"/>
            <a:ext cx="7961726" cy="2899004"/>
          </a:xfrm>
        </p:spPr>
        <p:txBody>
          <a:bodyPr>
            <a:noAutofit/>
          </a:bodyPr>
          <a:lstStyle/>
          <a:p>
            <a:pPr lvl="0"/>
            <a:r>
              <a:rPr lang="en-GB" sz="3600" b="1" u="sng" dirty="0">
                <a:solidFill>
                  <a:srgbClr val="FFFF00"/>
                </a:solidFill>
              </a:rPr>
              <a:t>Collective Worship</a:t>
            </a:r>
            <a:br>
              <a:rPr lang="en-GB" sz="2400" b="1" dirty="0"/>
            </a:br>
            <a:br>
              <a:rPr lang="en-GB" sz="2400" b="1" dirty="0"/>
            </a:br>
            <a:endParaRPr lang="en-GB" sz="2400" dirty="0"/>
          </a:p>
        </p:txBody>
      </p:sp>
      <p:sp>
        <p:nvSpPr>
          <p:cNvPr id="3" name="TextBox 2">
            <a:extLst>
              <a:ext uri="{FF2B5EF4-FFF2-40B4-BE49-F238E27FC236}">
                <a16:creationId xmlns:a16="http://schemas.microsoft.com/office/drawing/2014/main" id="{9663DE7C-F3B0-AC84-28A3-E9000AE78E34}"/>
              </a:ext>
            </a:extLst>
          </p:cNvPr>
          <p:cNvSpPr txBox="1"/>
          <p:nvPr/>
        </p:nvSpPr>
        <p:spPr>
          <a:xfrm>
            <a:off x="807522" y="2790702"/>
            <a:ext cx="7148946" cy="3539430"/>
          </a:xfrm>
          <a:prstGeom prst="rect">
            <a:avLst/>
          </a:prstGeom>
          <a:noFill/>
        </p:spPr>
        <p:txBody>
          <a:bodyPr wrap="square" rtlCol="0">
            <a:spAutoFit/>
          </a:bodyPr>
          <a:lstStyle/>
          <a:p>
            <a:pPr marL="285750" indent="-285750">
              <a:buFont typeface="Arial" panose="020B0604020202020204" pitchFamily="34" charset="0"/>
              <a:buChar char="•"/>
            </a:pPr>
            <a:r>
              <a:rPr lang="en-GB" sz="3200" b="1" dirty="0">
                <a:solidFill>
                  <a:schemeClr val="bg1"/>
                </a:solidFill>
              </a:rPr>
              <a:t>Our values drive the theme of the week</a:t>
            </a:r>
          </a:p>
          <a:p>
            <a:pPr marL="285750" indent="-285750">
              <a:buFont typeface="Arial" panose="020B0604020202020204" pitchFamily="34" charset="0"/>
              <a:buChar char="•"/>
            </a:pPr>
            <a:r>
              <a:rPr lang="en-GB" sz="3200" b="1" dirty="0">
                <a:solidFill>
                  <a:schemeClr val="bg1"/>
                </a:solidFill>
              </a:rPr>
              <a:t>We would like to invite parents in to join in our Collective Worship</a:t>
            </a:r>
          </a:p>
          <a:p>
            <a:pPr marL="285750" indent="-285750">
              <a:buFont typeface="Arial" panose="020B0604020202020204" pitchFamily="34" charset="0"/>
              <a:buChar char="•"/>
            </a:pPr>
            <a:r>
              <a:rPr lang="en-GB" sz="3200" b="1" dirty="0">
                <a:solidFill>
                  <a:schemeClr val="bg1"/>
                </a:solidFill>
              </a:rPr>
              <a:t>Our children become active participants</a:t>
            </a:r>
          </a:p>
          <a:p>
            <a:pPr marL="285750" indent="-285750">
              <a:buFont typeface="Arial" panose="020B0604020202020204" pitchFamily="34" charset="0"/>
              <a:buChar char="•"/>
            </a:pPr>
            <a:endParaRPr lang="en-GB" sz="3200" b="1" dirty="0">
              <a:solidFill>
                <a:schemeClr val="bg1"/>
              </a:solidFill>
            </a:endParaRPr>
          </a:p>
        </p:txBody>
      </p:sp>
    </p:spTree>
    <p:extLst>
      <p:ext uri="{BB962C8B-B14F-4D97-AF65-F5344CB8AC3E}">
        <p14:creationId xmlns:p14="http://schemas.microsoft.com/office/powerpoint/2010/main" val="37559130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9419A4-5FCB-FB78-0366-25CAD1C33F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5F5574-BCD8-C0E3-0813-643710831B8D}"/>
              </a:ext>
            </a:extLst>
          </p:cNvPr>
          <p:cNvSpPr>
            <a:spLocks noGrp="1"/>
          </p:cNvSpPr>
          <p:nvPr>
            <p:ph type="ctrTitle"/>
          </p:nvPr>
        </p:nvSpPr>
        <p:spPr>
          <a:xfrm>
            <a:off x="237506" y="356260"/>
            <a:ext cx="7961726" cy="1876301"/>
          </a:xfrm>
        </p:spPr>
        <p:txBody>
          <a:bodyPr>
            <a:noAutofit/>
          </a:bodyPr>
          <a:lstStyle/>
          <a:p>
            <a:pPr lvl="0"/>
            <a:r>
              <a:rPr lang="en-GB" sz="3600" b="1" u="sng" dirty="0">
                <a:solidFill>
                  <a:srgbClr val="FFFF00"/>
                </a:solidFill>
              </a:rPr>
              <a:t>Being safe</a:t>
            </a:r>
            <a:br>
              <a:rPr lang="en-GB" sz="2400" b="1" dirty="0"/>
            </a:br>
            <a:br>
              <a:rPr lang="en-GB" sz="2400" b="1" dirty="0"/>
            </a:br>
            <a:endParaRPr lang="en-GB" sz="2400" dirty="0"/>
          </a:p>
        </p:txBody>
      </p:sp>
      <p:sp>
        <p:nvSpPr>
          <p:cNvPr id="3" name="TextBox 2">
            <a:extLst>
              <a:ext uri="{FF2B5EF4-FFF2-40B4-BE49-F238E27FC236}">
                <a16:creationId xmlns:a16="http://schemas.microsoft.com/office/drawing/2014/main" id="{B527743B-6C11-34E1-DAB1-577E784AB67B}"/>
              </a:ext>
            </a:extLst>
          </p:cNvPr>
          <p:cNvSpPr txBox="1"/>
          <p:nvPr/>
        </p:nvSpPr>
        <p:spPr>
          <a:xfrm>
            <a:off x="415637" y="1650671"/>
            <a:ext cx="8847116" cy="5016758"/>
          </a:xfrm>
          <a:prstGeom prst="rect">
            <a:avLst/>
          </a:prstGeom>
          <a:noFill/>
        </p:spPr>
        <p:txBody>
          <a:bodyPr wrap="square" rtlCol="0">
            <a:spAutoFit/>
          </a:bodyPr>
          <a:lstStyle/>
          <a:p>
            <a:pPr marL="285750" indent="-285750">
              <a:buFont typeface="Arial" panose="020B0604020202020204" pitchFamily="34" charset="0"/>
              <a:buChar char="•"/>
            </a:pPr>
            <a:r>
              <a:rPr lang="en-GB" sz="3200" b="1" dirty="0">
                <a:solidFill>
                  <a:schemeClr val="bg1"/>
                </a:solidFill>
              </a:rPr>
              <a:t>Our premises is becoming more secure</a:t>
            </a:r>
          </a:p>
          <a:p>
            <a:pPr marL="285750" indent="-285750">
              <a:buFont typeface="Arial" panose="020B0604020202020204" pitchFamily="34" charset="0"/>
              <a:buChar char="•"/>
            </a:pPr>
            <a:r>
              <a:rPr lang="en-GB" sz="3200" b="1" dirty="0">
                <a:solidFill>
                  <a:schemeClr val="bg1"/>
                </a:solidFill>
              </a:rPr>
              <a:t>Staff have been trained in latest Safeguarding procedures</a:t>
            </a:r>
          </a:p>
          <a:p>
            <a:pPr marL="285750" indent="-285750">
              <a:buFont typeface="Arial" panose="020B0604020202020204" pitchFamily="34" charset="0"/>
              <a:buChar char="•"/>
            </a:pPr>
            <a:r>
              <a:rPr lang="en-GB" sz="3200" b="1" dirty="0">
                <a:solidFill>
                  <a:schemeClr val="bg1"/>
                </a:solidFill>
              </a:rPr>
              <a:t>Staff have had up to date First Aid training</a:t>
            </a:r>
          </a:p>
          <a:p>
            <a:pPr marL="285750" indent="-285750">
              <a:buFont typeface="Arial" panose="020B0604020202020204" pitchFamily="34" charset="0"/>
              <a:buChar char="•"/>
            </a:pPr>
            <a:r>
              <a:rPr lang="en-GB" sz="3200" b="1" dirty="0">
                <a:solidFill>
                  <a:schemeClr val="bg1"/>
                </a:solidFill>
              </a:rPr>
              <a:t>All staff are completing anaphylaxis training in accordance to Benedict’s Law, which has come into effect this month.</a:t>
            </a:r>
          </a:p>
          <a:p>
            <a:pPr marL="285750" indent="-285750">
              <a:buFont typeface="Arial" panose="020B0604020202020204" pitchFamily="34" charset="0"/>
              <a:buChar char="•"/>
            </a:pPr>
            <a:r>
              <a:rPr lang="en-GB" sz="3200" b="1" dirty="0">
                <a:solidFill>
                  <a:schemeClr val="bg1"/>
                </a:solidFill>
              </a:rPr>
              <a:t>A new Allergy policy is being drafted and will be shared on the website.</a:t>
            </a:r>
          </a:p>
          <a:p>
            <a:pPr marL="285750" indent="-285750">
              <a:buFont typeface="Arial" panose="020B0604020202020204" pitchFamily="34" charset="0"/>
              <a:buChar char="•"/>
            </a:pPr>
            <a:endParaRPr lang="en-GB" sz="3200" b="1" dirty="0">
              <a:solidFill>
                <a:schemeClr val="bg1"/>
              </a:solidFill>
            </a:endParaRPr>
          </a:p>
        </p:txBody>
      </p:sp>
    </p:spTree>
    <p:extLst>
      <p:ext uri="{BB962C8B-B14F-4D97-AF65-F5344CB8AC3E}">
        <p14:creationId xmlns:p14="http://schemas.microsoft.com/office/powerpoint/2010/main" val="24622757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BF002-117D-A4F5-2860-0D41456C07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C0BDBA-7AE7-961F-9F56-AE849DEF1018}"/>
              </a:ext>
            </a:extLst>
          </p:cNvPr>
          <p:cNvSpPr>
            <a:spLocks noGrp="1"/>
          </p:cNvSpPr>
          <p:nvPr>
            <p:ph type="ctrTitle"/>
          </p:nvPr>
        </p:nvSpPr>
        <p:spPr>
          <a:xfrm>
            <a:off x="237506" y="356260"/>
            <a:ext cx="7961726" cy="2899004"/>
          </a:xfrm>
        </p:spPr>
        <p:txBody>
          <a:bodyPr>
            <a:noAutofit/>
          </a:bodyPr>
          <a:lstStyle/>
          <a:p>
            <a:pPr lvl="0"/>
            <a:r>
              <a:rPr lang="en-GB" sz="3600" b="1" u="sng" dirty="0">
                <a:solidFill>
                  <a:srgbClr val="FFFF00"/>
                </a:solidFill>
              </a:rPr>
              <a:t>Attendance</a:t>
            </a:r>
            <a:br>
              <a:rPr lang="en-GB" sz="2400" b="1" dirty="0"/>
            </a:br>
            <a:br>
              <a:rPr lang="en-GB" sz="2400" b="1" dirty="0"/>
            </a:br>
            <a:endParaRPr lang="en-GB" sz="2400" dirty="0"/>
          </a:p>
        </p:txBody>
      </p:sp>
      <p:sp>
        <p:nvSpPr>
          <p:cNvPr id="3" name="TextBox 2">
            <a:extLst>
              <a:ext uri="{FF2B5EF4-FFF2-40B4-BE49-F238E27FC236}">
                <a16:creationId xmlns:a16="http://schemas.microsoft.com/office/drawing/2014/main" id="{14682F7A-9246-AF96-55CD-42902205C35E}"/>
              </a:ext>
            </a:extLst>
          </p:cNvPr>
          <p:cNvSpPr txBox="1"/>
          <p:nvPr/>
        </p:nvSpPr>
        <p:spPr>
          <a:xfrm>
            <a:off x="807521" y="2790702"/>
            <a:ext cx="8356143" cy="2554545"/>
          </a:xfrm>
          <a:prstGeom prst="rect">
            <a:avLst/>
          </a:prstGeom>
          <a:noFill/>
        </p:spPr>
        <p:txBody>
          <a:bodyPr wrap="square" rtlCol="0">
            <a:spAutoFit/>
          </a:bodyPr>
          <a:lstStyle/>
          <a:p>
            <a:pPr marL="285750" indent="-285750">
              <a:buFont typeface="Arial" panose="020B0604020202020204" pitchFamily="34" charset="0"/>
              <a:buChar char="•"/>
            </a:pPr>
            <a:r>
              <a:rPr lang="en-GB" sz="3200" b="1" dirty="0">
                <a:solidFill>
                  <a:schemeClr val="bg1"/>
                </a:solidFill>
              </a:rPr>
              <a:t>I hold weekly meetings with Mrs T.</a:t>
            </a:r>
          </a:p>
          <a:p>
            <a:pPr marL="285750" indent="-285750">
              <a:buFont typeface="Arial" panose="020B0604020202020204" pitchFamily="34" charset="0"/>
              <a:buChar char="•"/>
            </a:pPr>
            <a:r>
              <a:rPr lang="en-GB" sz="3200" b="1" dirty="0">
                <a:solidFill>
                  <a:schemeClr val="bg1"/>
                </a:solidFill>
              </a:rPr>
              <a:t>We will monitor absences and I may call parents and carers in to see how the school can support your family</a:t>
            </a:r>
            <a:r>
              <a:rPr lang="en-GB" sz="3200" b="1">
                <a:solidFill>
                  <a:schemeClr val="bg1"/>
                </a:solidFill>
              </a:rPr>
              <a:t> in  regards to attendance</a:t>
            </a:r>
            <a:r>
              <a:rPr lang="en-GB" sz="3200" b="1" dirty="0">
                <a:solidFill>
                  <a:schemeClr val="bg1"/>
                </a:solidFill>
              </a:rPr>
              <a:t>.</a:t>
            </a:r>
          </a:p>
        </p:txBody>
      </p:sp>
    </p:spTree>
    <p:extLst>
      <p:ext uri="{BB962C8B-B14F-4D97-AF65-F5344CB8AC3E}">
        <p14:creationId xmlns:p14="http://schemas.microsoft.com/office/powerpoint/2010/main" val="41877304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1A095-2C70-32DD-13C5-30A098D2EC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74C64B-2DE4-EF32-FB8A-F3D608352759}"/>
              </a:ext>
            </a:extLst>
          </p:cNvPr>
          <p:cNvSpPr>
            <a:spLocks noGrp="1"/>
          </p:cNvSpPr>
          <p:nvPr>
            <p:ph type="ctrTitle"/>
          </p:nvPr>
        </p:nvSpPr>
        <p:spPr>
          <a:xfrm>
            <a:off x="237506" y="356260"/>
            <a:ext cx="7961726" cy="2899004"/>
          </a:xfrm>
        </p:spPr>
        <p:txBody>
          <a:bodyPr>
            <a:noAutofit/>
          </a:bodyPr>
          <a:lstStyle/>
          <a:p>
            <a:pPr lvl="0"/>
            <a:r>
              <a:rPr lang="en-GB" sz="3600" b="1" u="sng">
                <a:solidFill>
                  <a:srgbClr val="FFFF00"/>
                </a:solidFill>
              </a:rPr>
              <a:t>Thank you for your time</a:t>
            </a:r>
            <a:endParaRPr lang="en-GB" sz="2400"/>
          </a:p>
        </p:txBody>
      </p:sp>
    </p:spTree>
    <p:extLst>
      <p:ext uri="{BB962C8B-B14F-4D97-AF65-F5344CB8AC3E}">
        <p14:creationId xmlns:p14="http://schemas.microsoft.com/office/powerpoint/2010/main" val="4388060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C3025-30FC-F5B2-E452-E4B9CF55A68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597C9A9-C844-0A6E-0E33-FAA96D637C16}"/>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952820490"/>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TM03457475[[fn=Frame]]</Template>
  <TotalTime>264</TotalTime>
  <Words>1104</Words>
  <Application>Microsoft Office PowerPoint</Application>
  <PresentationFormat>Widescreen</PresentationFormat>
  <Paragraphs>134</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Wingdings 2</vt:lpstr>
      <vt:lpstr>Frame</vt:lpstr>
      <vt:lpstr>Headteacher’s Welcome 15th September 2026</vt:lpstr>
      <vt:lpstr>PowerPoint Presentation</vt:lpstr>
      <vt:lpstr>PowerPoint Presentation</vt:lpstr>
      <vt:lpstr>PowerPoint Presentation</vt:lpstr>
      <vt:lpstr>PowerPoint Presentation</vt:lpstr>
      <vt:lpstr>PowerPoint Presentation</vt:lpstr>
      <vt:lpstr>PowerPoint Presentation</vt:lpstr>
      <vt:lpstr>Free School Meals  From September 2026, free school meal eligibility in England expands so that all children in households receiving Universal Credit qualify, regardless of household income </vt:lpstr>
      <vt:lpstr>Free School Meals - Key Eligibility Details  Universal Credit: All families on Universal Credit can now claim free school meals, removing the previous £7,400 net earnings threshold.  Universal Infant Free School Meals: All children in Reception, Year 1, and Year 2 in state schools continue to receive free lunches automatically.   No Recourse to Public Funds: Families with no recourse to public funds may still qualify based on specific low-income thresholds. </vt:lpstr>
      <vt:lpstr>Free School Meals - How to Apply  Visit the GOV.UK Free School Meals Application page to check details and apply.  Contact us or Hampshire directly if you need help or have specific eligibility questions.  </vt:lpstr>
      <vt:lpstr>Free School Meals – Why Apply?  Even if your child receives free meals universally you should still register if you receive qualifying benefits so your school can claim extra Pupil Premium funding for educational support.   Each child approved for FSM brings additional funding to the school through the Pupil Premium grant: Primary schools: Approximately £1,480 per eligible pupil per year (2026 rate). This funding supports teaching, enrichment, and pastoral initiatives that benefit all children, not just those receiving FSM.  It takes 5-10 minutes to complete online. </vt:lpstr>
      <vt:lpstr>Food tasting</vt:lpstr>
      <vt:lpstr>Communication</vt:lpstr>
      <vt:lpstr>FEMS Update  The AGM is no long on 2nd October but likely to be either 28th or 29th September. If you would like to attend, then please let us know: mpenarroja@eastmeonprimary.co.uk sofie.blood@gmail.com  </vt:lpstr>
      <vt:lpstr>The Journey Ahead</vt:lpstr>
      <vt:lpstr>The Journey Ahead</vt:lpstr>
      <vt:lpstr>PowerPoint Presentation</vt:lpstr>
      <vt:lpstr>PowerPoint Presentation</vt:lpstr>
      <vt:lpstr>Student Leadership – School Council Roles  </vt:lpstr>
      <vt:lpstr>Collective Worship  </vt:lpstr>
      <vt:lpstr>Being safe  </vt:lpstr>
      <vt:lpstr>Attendance  </vt:lpstr>
      <vt:lpstr>Thank you for your time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Marcel Penarroja</dc:creator>
  <cp:lastModifiedBy>Marcel Penarroja</cp:lastModifiedBy>
  <cp:revision>1</cp:revision>
  <dcterms:created xsi:type="dcterms:W3CDTF">2026-09-14T12:07:22Z</dcterms:created>
  <dcterms:modified xsi:type="dcterms:W3CDTF">2026-09-15T07:23:00Z</dcterms:modified>
</cp:coreProperties>
</file>